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1" r:id="rId2"/>
    <p:sldId id="258" r:id="rId3"/>
    <p:sldId id="259" r:id="rId4"/>
    <p:sldId id="260" r:id="rId5"/>
    <p:sldId id="257" r:id="rId6"/>
    <p:sldId id="261" r:id="rId7"/>
    <p:sldId id="280" r:id="rId8"/>
    <p:sldId id="265" r:id="rId9"/>
    <p:sldId id="264" r:id="rId10"/>
    <p:sldId id="266" r:id="rId11"/>
    <p:sldId id="267" r:id="rId12"/>
    <p:sldId id="269" r:id="rId13"/>
    <p:sldId id="270" r:id="rId14"/>
    <p:sldId id="281" r:id="rId15"/>
    <p:sldId id="263" r:id="rId16"/>
    <p:sldId id="279" r:id="rId17"/>
    <p:sldId id="268" r:id="rId18"/>
    <p:sldId id="262" r:id="rId19"/>
    <p:sldId id="278" r:id="rId20"/>
    <p:sldId id="282" r:id="rId21"/>
    <p:sldId id="273" r:id="rId22"/>
    <p:sldId id="274" r:id="rId23"/>
    <p:sldId id="283" r:id="rId24"/>
    <p:sldId id="284" r:id="rId25"/>
    <p:sldId id="275" r:id="rId26"/>
    <p:sldId id="285" r:id="rId27"/>
    <p:sldId id="272" r:id="rId28"/>
    <p:sldId id="256" r:id="rId29"/>
    <p:sldId id="277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F52DE"/>
    <a:srgbClr val="2890A8"/>
    <a:srgbClr val="FFE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6190" autoAdjust="0"/>
  </p:normalViewPr>
  <p:slideViewPr>
    <p:cSldViewPr snapToGrid="0" showGuides="1">
      <p:cViewPr varScale="1">
        <p:scale>
          <a:sx n="91" d="100"/>
          <a:sy n="91" d="100"/>
        </p:scale>
        <p:origin x="616" y="192"/>
      </p:cViewPr>
      <p:guideLst>
        <p:guide orient="horz" pos="17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FD5900-7B97-8D42-ADE2-A28AB85A0BE4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525B00D9-6FB5-B643-9388-8C5AC6520B92}">
      <dgm:prSet phldrT="[Text]" phldr="1"/>
      <dgm:spPr>
        <a:solidFill>
          <a:schemeClr val="bg1"/>
        </a:solidFill>
        <a:ln w="31750">
          <a:solidFill>
            <a:srgbClr val="2890A8"/>
          </a:solidFill>
        </a:ln>
      </dgm:spPr>
      <dgm:t>
        <a:bodyPr/>
        <a:lstStyle/>
        <a:p>
          <a:endParaRPr lang="de-DE"/>
        </a:p>
      </dgm:t>
    </dgm:pt>
    <dgm:pt modelId="{7AD4A959-F7CC-2449-B7D0-EAF5CC7FEDB3}" type="parTrans" cxnId="{F8E2437C-418A-DD41-BDDC-725168DE850A}">
      <dgm:prSet/>
      <dgm:spPr/>
      <dgm:t>
        <a:bodyPr/>
        <a:lstStyle/>
        <a:p>
          <a:endParaRPr lang="de-DE"/>
        </a:p>
      </dgm:t>
    </dgm:pt>
    <dgm:pt modelId="{130C997E-CA42-6140-8DF3-C4340D0C74B2}" type="sibTrans" cxnId="{F8E2437C-418A-DD41-BDDC-725168DE850A}">
      <dgm:prSet/>
      <dgm:spPr/>
      <dgm:t>
        <a:bodyPr/>
        <a:lstStyle/>
        <a:p>
          <a:endParaRPr lang="de-DE"/>
        </a:p>
      </dgm:t>
    </dgm:pt>
    <dgm:pt modelId="{F2B8C178-209E-2D4F-816F-0571485090B7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endParaRPr lang="de-DE" dirty="0"/>
        </a:p>
      </dgm:t>
    </dgm:pt>
    <dgm:pt modelId="{7C5FDC3F-3812-0649-A4DC-34EF9B2F8946}" type="parTrans" cxnId="{E558D666-399A-784F-8930-9DE4E34F7DAF}">
      <dgm:prSet/>
      <dgm:spPr/>
      <dgm:t>
        <a:bodyPr/>
        <a:lstStyle/>
        <a:p>
          <a:endParaRPr lang="de-DE"/>
        </a:p>
      </dgm:t>
    </dgm:pt>
    <dgm:pt modelId="{FC5AD769-97F9-804A-B516-2901539E1C23}" type="sibTrans" cxnId="{E558D666-399A-784F-8930-9DE4E34F7DAF}">
      <dgm:prSet/>
      <dgm:spPr/>
      <dgm:t>
        <a:bodyPr/>
        <a:lstStyle/>
        <a:p>
          <a:endParaRPr lang="de-DE"/>
        </a:p>
      </dgm:t>
    </dgm:pt>
    <dgm:pt modelId="{7007381F-B657-094C-88BB-75FCB661F107}">
      <dgm:prSet phldrT="[Text]" phldr="1"/>
      <dgm:spPr>
        <a:solidFill>
          <a:schemeClr val="bg1"/>
        </a:solidFill>
        <a:ln w="28575">
          <a:solidFill>
            <a:srgbClr val="2890A8"/>
          </a:solidFill>
        </a:ln>
      </dgm:spPr>
      <dgm:t>
        <a:bodyPr/>
        <a:lstStyle/>
        <a:p>
          <a:endParaRPr lang="de-DE"/>
        </a:p>
      </dgm:t>
    </dgm:pt>
    <dgm:pt modelId="{1A887A88-A69B-D840-950E-CD9E65FFAD0A}" type="parTrans" cxnId="{564CF823-C321-8B47-92E7-49EE1D72E622}">
      <dgm:prSet/>
      <dgm:spPr/>
      <dgm:t>
        <a:bodyPr/>
        <a:lstStyle/>
        <a:p>
          <a:endParaRPr lang="de-DE"/>
        </a:p>
      </dgm:t>
    </dgm:pt>
    <dgm:pt modelId="{19A46C2B-6FB7-634A-A320-2B84B6FDC1B1}" type="sibTrans" cxnId="{564CF823-C321-8B47-92E7-49EE1D72E622}">
      <dgm:prSet/>
      <dgm:spPr/>
      <dgm:t>
        <a:bodyPr/>
        <a:lstStyle/>
        <a:p>
          <a:endParaRPr lang="de-DE"/>
        </a:p>
      </dgm:t>
    </dgm:pt>
    <dgm:pt modelId="{7BE83243-BD1A-AC44-84A4-475B0D0E7215}" type="pres">
      <dgm:prSet presAssocID="{6DFD5900-7B97-8D42-ADE2-A28AB85A0BE4}" presName="CompostProcess" presStyleCnt="0">
        <dgm:presLayoutVars>
          <dgm:dir/>
          <dgm:resizeHandles val="exact"/>
        </dgm:presLayoutVars>
      </dgm:prSet>
      <dgm:spPr/>
    </dgm:pt>
    <dgm:pt modelId="{E8D11193-3772-6347-95CF-925D857633F7}" type="pres">
      <dgm:prSet presAssocID="{6DFD5900-7B97-8D42-ADE2-A28AB85A0BE4}" presName="arrow" presStyleLbl="bgShp" presStyleIdx="0" presStyleCnt="1"/>
      <dgm:spPr>
        <a:solidFill>
          <a:srgbClr val="2890A8"/>
        </a:solidFill>
      </dgm:spPr>
    </dgm:pt>
    <dgm:pt modelId="{E50E40D8-5468-0240-AE80-BA6A7EFBD4BC}" type="pres">
      <dgm:prSet presAssocID="{6DFD5900-7B97-8D42-ADE2-A28AB85A0BE4}" presName="linearProcess" presStyleCnt="0"/>
      <dgm:spPr/>
    </dgm:pt>
    <dgm:pt modelId="{E6A71BF4-CB89-1947-BF04-601D271179AE}" type="pres">
      <dgm:prSet presAssocID="{525B00D9-6FB5-B643-9388-8C5AC6520B92}" presName="textNode" presStyleLbl="node1" presStyleIdx="0" presStyleCnt="3">
        <dgm:presLayoutVars>
          <dgm:bulletEnabled val="1"/>
        </dgm:presLayoutVars>
      </dgm:prSet>
      <dgm:spPr/>
    </dgm:pt>
    <dgm:pt modelId="{75086BC4-86C2-5C44-BB75-7C5BD3F29617}" type="pres">
      <dgm:prSet presAssocID="{130C997E-CA42-6140-8DF3-C4340D0C74B2}" presName="sibTrans" presStyleCnt="0"/>
      <dgm:spPr/>
    </dgm:pt>
    <dgm:pt modelId="{ECD2A31E-6E0C-9744-B9A8-0CCE3DBD0B69}" type="pres">
      <dgm:prSet presAssocID="{F2B8C178-209E-2D4F-816F-0571485090B7}" presName="textNode" presStyleLbl="node1" presStyleIdx="1" presStyleCnt="3" custScaleY="87927" custLinFactNeighborY="1563">
        <dgm:presLayoutVars>
          <dgm:bulletEnabled val="1"/>
        </dgm:presLayoutVars>
      </dgm:prSet>
      <dgm:spPr/>
    </dgm:pt>
    <dgm:pt modelId="{A4869B17-1985-FF42-A764-B94CC6C0CF5C}" type="pres">
      <dgm:prSet presAssocID="{FC5AD769-97F9-804A-B516-2901539E1C23}" presName="sibTrans" presStyleCnt="0"/>
      <dgm:spPr/>
    </dgm:pt>
    <dgm:pt modelId="{6E0C8AB9-E765-134E-837E-414019AEB451}" type="pres">
      <dgm:prSet presAssocID="{7007381F-B657-094C-88BB-75FCB661F10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64CF823-C321-8B47-92E7-49EE1D72E622}" srcId="{6DFD5900-7B97-8D42-ADE2-A28AB85A0BE4}" destId="{7007381F-B657-094C-88BB-75FCB661F107}" srcOrd="2" destOrd="0" parTransId="{1A887A88-A69B-D840-950E-CD9E65FFAD0A}" sibTransId="{19A46C2B-6FB7-634A-A320-2B84B6FDC1B1}"/>
    <dgm:cxn modelId="{2E2CF627-23D8-9941-8188-EEBEDD4C0DD5}" type="presOf" srcId="{F2B8C178-209E-2D4F-816F-0571485090B7}" destId="{ECD2A31E-6E0C-9744-B9A8-0CCE3DBD0B69}" srcOrd="0" destOrd="0" presId="urn:microsoft.com/office/officeart/2005/8/layout/hProcess9"/>
    <dgm:cxn modelId="{E558D666-399A-784F-8930-9DE4E34F7DAF}" srcId="{6DFD5900-7B97-8D42-ADE2-A28AB85A0BE4}" destId="{F2B8C178-209E-2D4F-816F-0571485090B7}" srcOrd="1" destOrd="0" parTransId="{7C5FDC3F-3812-0649-A4DC-34EF9B2F8946}" sibTransId="{FC5AD769-97F9-804A-B516-2901539E1C23}"/>
    <dgm:cxn modelId="{F8E2437C-418A-DD41-BDDC-725168DE850A}" srcId="{6DFD5900-7B97-8D42-ADE2-A28AB85A0BE4}" destId="{525B00D9-6FB5-B643-9388-8C5AC6520B92}" srcOrd="0" destOrd="0" parTransId="{7AD4A959-F7CC-2449-B7D0-EAF5CC7FEDB3}" sibTransId="{130C997E-CA42-6140-8DF3-C4340D0C74B2}"/>
    <dgm:cxn modelId="{201C148F-AD6F-2142-BF23-02753CA9C266}" type="presOf" srcId="{7007381F-B657-094C-88BB-75FCB661F107}" destId="{6E0C8AB9-E765-134E-837E-414019AEB451}" srcOrd="0" destOrd="0" presId="urn:microsoft.com/office/officeart/2005/8/layout/hProcess9"/>
    <dgm:cxn modelId="{362EEEB1-2073-2149-8B8D-DE8532108B4C}" type="presOf" srcId="{525B00D9-6FB5-B643-9388-8C5AC6520B92}" destId="{E6A71BF4-CB89-1947-BF04-601D271179AE}" srcOrd="0" destOrd="0" presId="urn:microsoft.com/office/officeart/2005/8/layout/hProcess9"/>
    <dgm:cxn modelId="{1E36C7D0-4F85-5E4C-945D-734353034025}" type="presOf" srcId="{6DFD5900-7B97-8D42-ADE2-A28AB85A0BE4}" destId="{7BE83243-BD1A-AC44-84A4-475B0D0E7215}" srcOrd="0" destOrd="0" presId="urn:microsoft.com/office/officeart/2005/8/layout/hProcess9"/>
    <dgm:cxn modelId="{94B6BE9D-1A2B-8E44-868A-B37B8E974124}" type="presParOf" srcId="{7BE83243-BD1A-AC44-84A4-475B0D0E7215}" destId="{E8D11193-3772-6347-95CF-925D857633F7}" srcOrd="0" destOrd="0" presId="urn:microsoft.com/office/officeart/2005/8/layout/hProcess9"/>
    <dgm:cxn modelId="{D1426F91-9AE4-6F40-B37F-D2E40D05C5DE}" type="presParOf" srcId="{7BE83243-BD1A-AC44-84A4-475B0D0E7215}" destId="{E50E40D8-5468-0240-AE80-BA6A7EFBD4BC}" srcOrd="1" destOrd="0" presId="urn:microsoft.com/office/officeart/2005/8/layout/hProcess9"/>
    <dgm:cxn modelId="{E284B051-21FF-AA47-AD91-6E009E3DBF5B}" type="presParOf" srcId="{E50E40D8-5468-0240-AE80-BA6A7EFBD4BC}" destId="{E6A71BF4-CB89-1947-BF04-601D271179AE}" srcOrd="0" destOrd="0" presId="urn:microsoft.com/office/officeart/2005/8/layout/hProcess9"/>
    <dgm:cxn modelId="{A3551966-54D7-704E-AC3C-873EC1E13AB9}" type="presParOf" srcId="{E50E40D8-5468-0240-AE80-BA6A7EFBD4BC}" destId="{75086BC4-86C2-5C44-BB75-7C5BD3F29617}" srcOrd="1" destOrd="0" presId="urn:microsoft.com/office/officeart/2005/8/layout/hProcess9"/>
    <dgm:cxn modelId="{55D17204-76E7-9B46-95A2-52690D17D18F}" type="presParOf" srcId="{E50E40D8-5468-0240-AE80-BA6A7EFBD4BC}" destId="{ECD2A31E-6E0C-9744-B9A8-0CCE3DBD0B69}" srcOrd="2" destOrd="0" presId="urn:microsoft.com/office/officeart/2005/8/layout/hProcess9"/>
    <dgm:cxn modelId="{2D97772F-2B97-C247-AA6E-78E9227BC723}" type="presParOf" srcId="{E50E40D8-5468-0240-AE80-BA6A7EFBD4BC}" destId="{A4869B17-1985-FF42-A764-B94CC6C0CF5C}" srcOrd="3" destOrd="0" presId="urn:microsoft.com/office/officeart/2005/8/layout/hProcess9"/>
    <dgm:cxn modelId="{3F458D98-BB50-764C-9E5E-98DB0438C294}" type="presParOf" srcId="{E50E40D8-5468-0240-AE80-BA6A7EFBD4BC}" destId="{6E0C8AB9-E765-134E-837E-414019AEB45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FD5900-7B97-8D42-ADE2-A28AB85A0BE4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525B00D9-6FB5-B643-9388-8C5AC6520B92}">
      <dgm:prSet phldrT="[Text]" phldr="1"/>
      <dgm:spPr>
        <a:solidFill>
          <a:schemeClr val="bg1"/>
        </a:solidFill>
        <a:ln w="31750">
          <a:solidFill>
            <a:srgbClr val="2890A8"/>
          </a:solidFill>
        </a:ln>
      </dgm:spPr>
      <dgm:t>
        <a:bodyPr/>
        <a:lstStyle/>
        <a:p>
          <a:endParaRPr lang="de-DE"/>
        </a:p>
      </dgm:t>
    </dgm:pt>
    <dgm:pt modelId="{7AD4A959-F7CC-2449-B7D0-EAF5CC7FEDB3}" type="parTrans" cxnId="{F8E2437C-418A-DD41-BDDC-725168DE850A}">
      <dgm:prSet/>
      <dgm:spPr/>
      <dgm:t>
        <a:bodyPr/>
        <a:lstStyle/>
        <a:p>
          <a:endParaRPr lang="de-DE"/>
        </a:p>
      </dgm:t>
    </dgm:pt>
    <dgm:pt modelId="{130C997E-CA42-6140-8DF3-C4340D0C74B2}" type="sibTrans" cxnId="{F8E2437C-418A-DD41-BDDC-725168DE850A}">
      <dgm:prSet/>
      <dgm:spPr/>
      <dgm:t>
        <a:bodyPr/>
        <a:lstStyle/>
        <a:p>
          <a:endParaRPr lang="de-DE"/>
        </a:p>
      </dgm:t>
    </dgm:pt>
    <dgm:pt modelId="{F2B8C178-209E-2D4F-816F-0571485090B7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endParaRPr lang="de-DE" dirty="0"/>
        </a:p>
      </dgm:t>
    </dgm:pt>
    <dgm:pt modelId="{7C5FDC3F-3812-0649-A4DC-34EF9B2F8946}" type="parTrans" cxnId="{E558D666-399A-784F-8930-9DE4E34F7DAF}">
      <dgm:prSet/>
      <dgm:spPr/>
      <dgm:t>
        <a:bodyPr/>
        <a:lstStyle/>
        <a:p>
          <a:endParaRPr lang="de-DE"/>
        </a:p>
      </dgm:t>
    </dgm:pt>
    <dgm:pt modelId="{FC5AD769-97F9-804A-B516-2901539E1C23}" type="sibTrans" cxnId="{E558D666-399A-784F-8930-9DE4E34F7DAF}">
      <dgm:prSet/>
      <dgm:spPr/>
      <dgm:t>
        <a:bodyPr/>
        <a:lstStyle/>
        <a:p>
          <a:endParaRPr lang="de-DE"/>
        </a:p>
      </dgm:t>
    </dgm:pt>
    <dgm:pt modelId="{7007381F-B657-094C-88BB-75FCB661F107}">
      <dgm:prSet phldrT="[Text]" phldr="1"/>
      <dgm:spPr>
        <a:solidFill>
          <a:schemeClr val="bg1"/>
        </a:solidFill>
        <a:ln w="22225">
          <a:solidFill>
            <a:srgbClr val="2890A8"/>
          </a:solidFill>
        </a:ln>
      </dgm:spPr>
      <dgm:t>
        <a:bodyPr/>
        <a:lstStyle/>
        <a:p>
          <a:endParaRPr lang="de-DE"/>
        </a:p>
      </dgm:t>
    </dgm:pt>
    <dgm:pt modelId="{1A887A88-A69B-D840-950E-CD9E65FFAD0A}" type="parTrans" cxnId="{564CF823-C321-8B47-92E7-49EE1D72E622}">
      <dgm:prSet/>
      <dgm:spPr/>
      <dgm:t>
        <a:bodyPr/>
        <a:lstStyle/>
        <a:p>
          <a:endParaRPr lang="de-DE"/>
        </a:p>
      </dgm:t>
    </dgm:pt>
    <dgm:pt modelId="{19A46C2B-6FB7-634A-A320-2B84B6FDC1B1}" type="sibTrans" cxnId="{564CF823-C321-8B47-92E7-49EE1D72E622}">
      <dgm:prSet/>
      <dgm:spPr/>
      <dgm:t>
        <a:bodyPr/>
        <a:lstStyle/>
        <a:p>
          <a:endParaRPr lang="de-DE"/>
        </a:p>
      </dgm:t>
    </dgm:pt>
    <dgm:pt modelId="{7BE83243-BD1A-AC44-84A4-475B0D0E7215}" type="pres">
      <dgm:prSet presAssocID="{6DFD5900-7B97-8D42-ADE2-A28AB85A0BE4}" presName="CompostProcess" presStyleCnt="0">
        <dgm:presLayoutVars>
          <dgm:dir/>
          <dgm:resizeHandles val="exact"/>
        </dgm:presLayoutVars>
      </dgm:prSet>
      <dgm:spPr/>
    </dgm:pt>
    <dgm:pt modelId="{E8D11193-3772-6347-95CF-925D857633F7}" type="pres">
      <dgm:prSet presAssocID="{6DFD5900-7B97-8D42-ADE2-A28AB85A0BE4}" presName="arrow" presStyleLbl="bgShp" presStyleIdx="0" presStyleCnt="1"/>
      <dgm:spPr>
        <a:solidFill>
          <a:srgbClr val="2890A8"/>
        </a:solidFill>
      </dgm:spPr>
    </dgm:pt>
    <dgm:pt modelId="{E50E40D8-5468-0240-AE80-BA6A7EFBD4BC}" type="pres">
      <dgm:prSet presAssocID="{6DFD5900-7B97-8D42-ADE2-A28AB85A0BE4}" presName="linearProcess" presStyleCnt="0"/>
      <dgm:spPr/>
    </dgm:pt>
    <dgm:pt modelId="{E6A71BF4-CB89-1947-BF04-601D271179AE}" type="pres">
      <dgm:prSet presAssocID="{525B00D9-6FB5-B643-9388-8C5AC6520B92}" presName="textNode" presStyleLbl="node1" presStyleIdx="0" presStyleCnt="3">
        <dgm:presLayoutVars>
          <dgm:bulletEnabled val="1"/>
        </dgm:presLayoutVars>
      </dgm:prSet>
      <dgm:spPr/>
    </dgm:pt>
    <dgm:pt modelId="{75086BC4-86C2-5C44-BB75-7C5BD3F29617}" type="pres">
      <dgm:prSet presAssocID="{130C997E-CA42-6140-8DF3-C4340D0C74B2}" presName="sibTrans" presStyleCnt="0"/>
      <dgm:spPr/>
    </dgm:pt>
    <dgm:pt modelId="{ECD2A31E-6E0C-9744-B9A8-0CCE3DBD0B69}" type="pres">
      <dgm:prSet presAssocID="{F2B8C178-209E-2D4F-816F-0571485090B7}" presName="textNode" presStyleLbl="node1" presStyleIdx="1" presStyleCnt="3" custScaleY="87908">
        <dgm:presLayoutVars>
          <dgm:bulletEnabled val="1"/>
        </dgm:presLayoutVars>
      </dgm:prSet>
      <dgm:spPr/>
    </dgm:pt>
    <dgm:pt modelId="{A4869B17-1985-FF42-A764-B94CC6C0CF5C}" type="pres">
      <dgm:prSet presAssocID="{FC5AD769-97F9-804A-B516-2901539E1C23}" presName="sibTrans" presStyleCnt="0"/>
      <dgm:spPr/>
    </dgm:pt>
    <dgm:pt modelId="{6E0C8AB9-E765-134E-837E-414019AEB451}" type="pres">
      <dgm:prSet presAssocID="{7007381F-B657-094C-88BB-75FCB661F10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64CF823-C321-8B47-92E7-49EE1D72E622}" srcId="{6DFD5900-7B97-8D42-ADE2-A28AB85A0BE4}" destId="{7007381F-B657-094C-88BB-75FCB661F107}" srcOrd="2" destOrd="0" parTransId="{1A887A88-A69B-D840-950E-CD9E65FFAD0A}" sibTransId="{19A46C2B-6FB7-634A-A320-2B84B6FDC1B1}"/>
    <dgm:cxn modelId="{2E2CF627-23D8-9941-8188-EEBEDD4C0DD5}" type="presOf" srcId="{F2B8C178-209E-2D4F-816F-0571485090B7}" destId="{ECD2A31E-6E0C-9744-B9A8-0CCE3DBD0B69}" srcOrd="0" destOrd="0" presId="urn:microsoft.com/office/officeart/2005/8/layout/hProcess9"/>
    <dgm:cxn modelId="{E558D666-399A-784F-8930-9DE4E34F7DAF}" srcId="{6DFD5900-7B97-8D42-ADE2-A28AB85A0BE4}" destId="{F2B8C178-209E-2D4F-816F-0571485090B7}" srcOrd="1" destOrd="0" parTransId="{7C5FDC3F-3812-0649-A4DC-34EF9B2F8946}" sibTransId="{FC5AD769-97F9-804A-B516-2901539E1C23}"/>
    <dgm:cxn modelId="{F8E2437C-418A-DD41-BDDC-725168DE850A}" srcId="{6DFD5900-7B97-8D42-ADE2-A28AB85A0BE4}" destId="{525B00D9-6FB5-B643-9388-8C5AC6520B92}" srcOrd="0" destOrd="0" parTransId="{7AD4A959-F7CC-2449-B7D0-EAF5CC7FEDB3}" sibTransId="{130C997E-CA42-6140-8DF3-C4340D0C74B2}"/>
    <dgm:cxn modelId="{201C148F-AD6F-2142-BF23-02753CA9C266}" type="presOf" srcId="{7007381F-B657-094C-88BB-75FCB661F107}" destId="{6E0C8AB9-E765-134E-837E-414019AEB451}" srcOrd="0" destOrd="0" presId="urn:microsoft.com/office/officeart/2005/8/layout/hProcess9"/>
    <dgm:cxn modelId="{362EEEB1-2073-2149-8B8D-DE8532108B4C}" type="presOf" srcId="{525B00D9-6FB5-B643-9388-8C5AC6520B92}" destId="{E6A71BF4-CB89-1947-BF04-601D271179AE}" srcOrd="0" destOrd="0" presId="urn:microsoft.com/office/officeart/2005/8/layout/hProcess9"/>
    <dgm:cxn modelId="{1E36C7D0-4F85-5E4C-945D-734353034025}" type="presOf" srcId="{6DFD5900-7B97-8D42-ADE2-A28AB85A0BE4}" destId="{7BE83243-BD1A-AC44-84A4-475B0D0E7215}" srcOrd="0" destOrd="0" presId="urn:microsoft.com/office/officeart/2005/8/layout/hProcess9"/>
    <dgm:cxn modelId="{94B6BE9D-1A2B-8E44-868A-B37B8E974124}" type="presParOf" srcId="{7BE83243-BD1A-AC44-84A4-475B0D0E7215}" destId="{E8D11193-3772-6347-95CF-925D857633F7}" srcOrd="0" destOrd="0" presId="urn:microsoft.com/office/officeart/2005/8/layout/hProcess9"/>
    <dgm:cxn modelId="{D1426F91-9AE4-6F40-B37F-D2E40D05C5DE}" type="presParOf" srcId="{7BE83243-BD1A-AC44-84A4-475B0D0E7215}" destId="{E50E40D8-5468-0240-AE80-BA6A7EFBD4BC}" srcOrd="1" destOrd="0" presId="urn:microsoft.com/office/officeart/2005/8/layout/hProcess9"/>
    <dgm:cxn modelId="{E284B051-21FF-AA47-AD91-6E009E3DBF5B}" type="presParOf" srcId="{E50E40D8-5468-0240-AE80-BA6A7EFBD4BC}" destId="{E6A71BF4-CB89-1947-BF04-601D271179AE}" srcOrd="0" destOrd="0" presId="urn:microsoft.com/office/officeart/2005/8/layout/hProcess9"/>
    <dgm:cxn modelId="{A3551966-54D7-704E-AC3C-873EC1E13AB9}" type="presParOf" srcId="{E50E40D8-5468-0240-AE80-BA6A7EFBD4BC}" destId="{75086BC4-86C2-5C44-BB75-7C5BD3F29617}" srcOrd="1" destOrd="0" presId="urn:microsoft.com/office/officeart/2005/8/layout/hProcess9"/>
    <dgm:cxn modelId="{55D17204-76E7-9B46-95A2-52690D17D18F}" type="presParOf" srcId="{E50E40D8-5468-0240-AE80-BA6A7EFBD4BC}" destId="{ECD2A31E-6E0C-9744-B9A8-0CCE3DBD0B69}" srcOrd="2" destOrd="0" presId="urn:microsoft.com/office/officeart/2005/8/layout/hProcess9"/>
    <dgm:cxn modelId="{2D97772F-2B97-C247-AA6E-78E9227BC723}" type="presParOf" srcId="{E50E40D8-5468-0240-AE80-BA6A7EFBD4BC}" destId="{A4869B17-1985-FF42-A764-B94CC6C0CF5C}" srcOrd="3" destOrd="0" presId="urn:microsoft.com/office/officeart/2005/8/layout/hProcess9"/>
    <dgm:cxn modelId="{3F458D98-BB50-764C-9E5E-98DB0438C294}" type="presParOf" srcId="{E50E40D8-5468-0240-AE80-BA6A7EFBD4BC}" destId="{6E0C8AB9-E765-134E-837E-414019AEB45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FD5900-7B97-8D42-ADE2-A28AB85A0BE4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525B00D9-6FB5-B643-9388-8C5AC6520B92}">
      <dgm:prSet phldrT="[Text]" phldr="1"/>
      <dgm:spPr>
        <a:solidFill>
          <a:schemeClr val="bg1"/>
        </a:solidFill>
        <a:ln w="31750">
          <a:solidFill>
            <a:srgbClr val="2890A8"/>
          </a:solidFill>
        </a:ln>
      </dgm:spPr>
      <dgm:t>
        <a:bodyPr/>
        <a:lstStyle/>
        <a:p>
          <a:endParaRPr lang="de-DE"/>
        </a:p>
      </dgm:t>
    </dgm:pt>
    <dgm:pt modelId="{7AD4A959-F7CC-2449-B7D0-EAF5CC7FEDB3}" type="parTrans" cxnId="{F8E2437C-418A-DD41-BDDC-725168DE850A}">
      <dgm:prSet/>
      <dgm:spPr/>
      <dgm:t>
        <a:bodyPr/>
        <a:lstStyle/>
        <a:p>
          <a:endParaRPr lang="de-DE"/>
        </a:p>
      </dgm:t>
    </dgm:pt>
    <dgm:pt modelId="{130C997E-CA42-6140-8DF3-C4340D0C74B2}" type="sibTrans" cxnId="{F8E2437C-418A-DD41-BDDC-725168DE850A}">
      <dgm:prSet/>
      <dgm:spPr/>
      <dgm:t>
        <a:bodyPr/>
        <a:lstStyle/>
        <a:p>
          <a:endParaRPr lang="de-DE"/>
        </a:p>
      </dgm:t>
    </dgm:pt>
    <dgm:pt modelId="{F2B8C178-209E-2D4F-816F-0571485090B7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endParaRPr lang="de-DE" dirty="0"/>
        </a:p>
      </dgm:t>
    </dgm:pt>
    <dgm:pt modelId="{7C5FDC3F-3812-0649-A4DC-34EF9B2F8946}" type="parTrans" cxnId="{E558D666-399A-784F-8930-9DE4E34F7DAF}">
      <dgm:prSet/>
      <dgm:spPr/>
      <dgm:t>
        <a:bodyPr/>
        <a:lstStyle/>
        <a:p>
          <a:endParaRPr lang="de-DE"/>
        </a:p>
      </dgm:t>
    </dgm:pt>
    <dgm:pt modelId="{FC5AD769-97F9-804A-B516-2901539E1C23}" type="sibTrans" cxnId="{E558D666-399A-784F-8930-9DE4E34F7DAF}">
      <dgm:prSet/>
      <dgm:spPr/>
      <dgm:t>
        <a:bodyPr/>
        <a:lstStyle/>
        <a:p>
          <a:endParaRPr lang="de-DE"/>
        </a:p>
      </dgm:t>
    </dgm:pt>
    <dgm:pt modelId="{7007381F-B657-094C-88BB-75FCB661F107}">
      <dgm:prSet phldrT="[Text]" phldr="1"/>
      <dgm:spPr>
        <a:solidFill>
          <a:schemeClr val="bg1"/>
        </a:solidFill>
        <a:ln w="28575">
          <a:solidFill>
            <a:srgbClr val="2890A8"/>
          </a:solidFill>
        </a:ln>
      </dgm:spPr>
      <dgm:t>
        <a:bodyPr/>
        <a:lstStyle/>
        <a:p>
          <a:endParaRPr lang="de-DE"/>
        </a:p>
      </dgm:t>
    </dgm:pt>
    <dgm:pt modelId="{1A887A88-A69B-D840-950E-CD9E65FFAD0A}" type="parTrans" cxnId="{564CF823-C321-8B47-92E7-49EE1D72E622}">
      <dgm:prSet/>
      <dgm:spPr/>
      <dgm:t>
        <a:bodyPr/>
        <a:lstStyle/>
        <a:p>
          <a:endParaRPr lang="de-DE"/>
        </a:p>
      </dgm:t>
    </dgm:pt>
    <dgm:pt modelId="{19A46C2B-6FB7-634A-A320-2B84B6FDC1B1}" type="sibTrans" cxnId="{564CF823-C321-8B47-92E7-49EE1D72E622}">
      <dgm:prSet/>
      <dgm:spPr/>
      <dgm:t>
        <a:bodyPr/>
        <a:lstStyle/>
        <a:p>
          <a:endParaRPr lang="de-DE"/>
        </a:p>
      </dgm:t>
    </dgm:pt>
    <dgm:pt modelId="{7BE83243-BD1A-AC44-84A4-475B0D0E7215}" type="pres">
      <dgm:prSet presAssocID="{6DFD5900-7B97-8D42-ADE2-A28AB85A0BE4}" presName="CompostProcess" presStyleCnt="0">
        <dgm:presLayoutVars>
          <dgm:dir/>
          <dgm:resizeHandles val="exact"/>
        </dgm:presLayoutVars>
      </dgm:prSet>
      <dgm:spPr/>
    </dgm:pt>
    <dgm:pt modelId="{E8D11193-3772-6347-95CF-925D857633F7}" type="pres">
      <dgm:prSet presAssocID="{6DFD5900-7B97-8D42-ADE2-A28AB85A0BE4}" presName="arrow" presStyleLbl="bgShp" presStyleIdx="0" presStyleCnt="1"/>
      <dgm:spPr>
        <a:solidFill>
          <a:srgbClr val="2890A8"/>
        </a:solidFill>
      </dgm:spPr>
    </dgm:pt>
    <dgm:pt modelId="{E50E40D8-5468-0240-AE80-BA6A7EFBD4BC}" type="pres">
      <dgm:prSet presAssocID="{6DFD5900-7B97-8D42-ADE2-A28AB85A0BE4}" presName="linearProcess" presStyleCnt="0"/>
      <dgm:spPr/>
    </dgm:pt>
    <dgm:pt modelId="{E6A71BF4-CB89-1947-BF04-601D271179AE}" type="pres">
      <dgm:prSet presAssocID="{525B00D9-6FB5-B643-9388-8C5AC6520B92}" presName="textNode" presStyleLbl="node1" presStyleIdx="0" presStyleCnt="3">
        <dgm:presLayoutVars>
          <dgm:bulletEnabled val="1"/>
        </dgm:presLayoutVars>
      </dgm:prSet>
      <dgm:spPr/>
    </dgm:pt>
    <dgm:pt modelId="{75086BC4-86C2-5C44-BB75-7C5BD3F29617}" type="pres">
      <dgm:prSet presAssocID="{130C997E-CA42-6140-8DF3-C4340D0C74B2}" presName="sibTrans" presStyleCnt="0"/>
      <dgm:spPr/>
    </dgm:pt>
    <dgm:pt modelId="{ECD2A31E-6E0C-9744-B9A8-0CCE3DBD0B69}" type="pres">
      <dgm:prSet presAssocID="{F2B8C178-209E-2D4F-816F-0571485090B7}" presName="textNode" presStyleLbl="node1" presStyleIdx="1" presStyleCnt="3" custScaleY="87927" custLinFactNeighborY="1563">
        <dgm:presLayoutVars>
          <dgm:bulletEnabled val="1"/>
        </dgm:presLayoutVars>
      </dgm:prSet>
      <dgm:spPr/>
    </dgm:pt>
    <dgm:pt modelId="{A4869B17-1985-FF42-A764-B94CC6C0CF5C}" type="pres">
      <dgm:prSet presAssocID="{FC5AD769-97F9-804A-B516-2901539E1C23}" presName="sibTrans" presStyleCnt="0"/>
      <dgm:spPr/>
    </dgm:pt>
    <dgm:pt modelId="{6E0C8AB9-E765-134E-837E-414019AEB451}" type="pres">
      <dgm:prSet presAssocID="{7007381F-B657-094C-88BB-75FCB661F10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64CF823-C321-8B47-92E7-49EE1D72E622}" srcId="{6DFD5900-7B97-8D42-ADE2-A28AB85A0BE4}" destId="{7007381F-B657-094C-88BB-75FCB661F107}" srcOrd="2" destOrd="0" parTransId="{1A887A88-A69B-D840-950E-CD9E65FFAD0A}" sibTransId="{19A46C2B-6FB7-634A-A320-2B84B6FDC1B1}"/>
    <dgm:cxn modelId="{2E2CF627-23D8-9941-8188-EEBEDD4C0DD5}" type="presOf" srcId="{F2B8C178-209E-2D4F-816F-0571485090B7}" destId="{ECD2A31E-6E0C-9744-B9A8-0CCE3DBD0B69}" srcOrd="0" destOrd="0" presId="urn:microsoft.com/office/officeart/2005/8/layout/hProcess9"/>
    <dgm:cxn modelId="{E558D666-399A-784F-8930-9DE4E34F7DAF}" srcId="{6DFD5900-7B97-8D42-ADE2-A28AB85A0BE4}" destId="{F2B8C178-209E-2D4F-816F-0571485090B7}" srcOrd="1" destOrd="0" parTransId="{7C5FDC3F-3812-0649-A4DC-34EF9B2F8946}" sibTransId="{FC5AD769-97F9-804A-B516-2901539E1C23}"/>
    <dgm:cxn modelId="{F8E2437C-418A-DD41-BDDC-725168DE850A}" srcId="{6DFD5900-7B97-8D42-ADE2-A28AB85A0BE4}" destId="{525B00D9-6FB5-B643-9388-8C5AC6520B92}" srcOrd="0" destOrd="0" parTransId="{7AD4A959-F7CC-2449-B7D0-EAF5CC7FEDB3}" sibTransId="{130C997E-CA42-6140-8DF3-C4340D0C74B2}"/>
    <dgm:cxn modelId="{201C148F-AD6F-2142-BF23-02753CA9C266}" type="presOf" srcId="{7007381F-B657-094C-88BB-75FCB661F107}" destId="{6E0C8AB9-E765-134E-837E-414019AEB451}" srcOrd="0" destOrd="0" presId="urn:microsoft.com/office/officeart/2005/8/layout/hProcess9"/>
    <dgm:cxn modelId="{362EEEB1-2073-2149-8B8D-DE8532108B4C}" type="presOf" srcId="{525B00D9-6FB5-B643-9388-8C5AC6520B92}" destId="{E6A71BF4-CB89-1947-BF04-601D271179AE}" srcOrd="0" destOrd="0" presId="urn:microsoft.com/office/officeart/2005/8/layout/hProcess9"/>
    <dgm:cxn modelId="{1E36C7D0-4F85-5E4C-945D-734353034025}" type="presOf" srcId="{6DFD5900-7B97-8D42-ADE2-A28AB85A0BE4}" destId="{7BE83243-BD1A-AC44-84A4-475B0D0E7215}" srcOrd="0" destOrd="0" presId="urn:microsoft.com/office/officeart/2005/8/layout/hProcess9"/>
    <dgm:cxn modelId="{94B6BE9D-1A2B-8E44-868A-B37B8E974124}" type="presParOf" srcId="{7BE83243-BD1A-AC44-84A4-475B0D0E7215}" destId="{E8D11193-3772-6347-95CF-925D857633F7}" srcOrd="0" destOrd="0" presId="urn:microsoft.com/office/officeart/2005/8/layout/hProcess9"/>
    <dgm:cxn modelId="{D1426F91-9AE4-6F40-B37F-D2E40D05C5DE}" type="presParOf" srcId="{7BE83243-BD1A-AC44-84A4-475B0D0E7215}" destId="{E50E40D8-5468-0240-AE80-BA6A7EFBD4BC}" srcOrd="1" destOrd="0" presId="urn:microsoft.com/office/officeart/2005/8/layout/hProcess9"/>
    <dgm:cxn modelId="{E284B051-21FF-AA47-AD91-6E009E3DBF5B}" type="presParOf" srcId="{E50E40D8-5468-0240-AE80-BA6A7EFBD4BC}" destId="{E6A71BF4-CB89-1947-BF04-601D271179AE}" srcOrd="0" destOrd="0" presId="urn:microsoft.com/office/officeart/2005/8/layout/hProcess9"/>
    <dgm:cxn modelId="{A3551966-54D7-704E-AC3C-873EC1E13AB9}" type="presParOf" srcId="{E50E40D8-5468-0240-AE80-BA6A7EFBD4BC}" destId="{75086BC4-86C2-5C44-BB75-7C5BD3F29617}" srcOrd="1" destOrd="0" presId="urn:microsoft.com/office/officeart/2005/8/layout/hProcess9"/>
    <dgm:cxn modelId="{55D17204-76E7-9B46-95A2-52690D17D18F}" type="presParOf" srcId="{E50E40D8-5468-0240-AE80-BA6A7EFBD4BC}" destId="{ECD2A31E-6E0C-9744-B9A8-0CCE3DBD0B69}" srcOrd="2" destOrd="0" presId="urn:microsoft.com/office/officeart/2005/8/layout/hProcess9"/>
    <dgm:cxn modelId="{2D97772F-2B97-C247-AA6E-78E9227BC723}" type="presParOf" srcId="{E50E40D8-5468-0240-AE80-BA6A7EFBD4BC}" destId="{A4869B17-1985-FF42-A764-B94CC6C0CF5C}" srcOrd="3" destOrd="0" presId="urn:microsoft.com/office/officeart/2005/8/layout/hProcess9"/>
    <dgm:cxn modelId="{3F458D98-BB50-764C-9E5E-98DB0438C294}" type="presParOf" srcId="{E50E40D8-5468-0240-AE80-BA6A7EFBD4BC}" destId="{6E0C8AB9-E765-134E-837E-414019AEB45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11193-3772-6347-95CF-925D857633F7}">
      <dsp:nvSpPr>
        <dsp:cNvPr id="0" name=""/>
        <dsp:cNvSpPr/>
      </dsp:nvSpPr>
      <dsp:spPr>
        <a:xfrm>
          <a:off x="779025" y="0"/>
          <a:ext cx="8828961" cy="6858000"/>
        </a:xfrm>
        <a:prstGeom prst="rightArrow">
          <a:avLst/>
        </a:prstGeom>
        <a:solidFill>
          <a:srgbClr val="2890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71BF4-CB89-1947-BF04-601D271179AE}">
      <dsp:nvSpPr>
        <dsp:cNvPr id="0" name=""/>
        <dsp:cNvSpPr/>
      </dsp:nvSpPr>
      <dsp:spPr>
        <a:xfrm>
          <a:off x="0" y="2057400"/>
          <a:ext cx="3116103" cy="2743200"/>
        </a:xfrm>
        <a:prstGeom prst="roundRect">
          <a:avLst/>
        </a:prstGeom>
        <a:solidFill>
          <a:schemeClr val="bg1"/>
        </a:solidFill>
        <a:ln w="31750" cap="flat" cmpd="sng" algn="ctr">
          <a:solidFill>
            <a:srgbClr val="2890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/>
        </a:p>
      </dsp:txBody>
      <dsp:txXfrm>
        <a:off x="133912" y="2191312"/>
        <a:ext cx="2848279" cy="2475376"/>
      </dsp:txXfrm>
    </dsp:sp>
    <dsp:sp modelId="{ECD2A31E-6E0C-9744-B9A8-0CCE3DBD0B69}">
      <dsp:nvSpPr>
        <dsp:cNvPr id="0" name=""/>
        <dsp:cNvSpPr/>
      </dsp:nvSpPr>
      <dsp:spPr>
        <a:xfrm>
          <a:off x="3635454" y="2265869"/>
          <a:ext cx="3116103" cy="2412013"/>
        </a:xfrm>
        <a:prstGeom prst="round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 dirty="0"/>
        </a:p>
      </dsp:txBody>
      <dsp:txXfrm>
        <a:off x="3753199" y="2383614"/>
        <a:ext cx="2880613" cy="2176523"/>
      </dsp:txXfrm>
    </dsp:sp>
    <dsp:sp modelId="{6E0C8AB9-E765-134E-837E-414019AEB451}">
      <dsp:nvSpPr>
        <dsp:cNvPr id="0" name=""/>
        <dsp:cNvSpPr/>
      </dsp:nvSpPr>
      <dsp:spPr>
        <a:xfrm>
          <a:off x="7270909" y="2057400"/>
          <a:ext cx="3116103" cy="2743200"/>
        </a:xfrm>
        <a:prstGeom prst="roundRect">
          <a:avLst/>
        </a:prstGeom>
        <a:solidFill>
          <a:schemeClr val="bg1"/>
        </a:solidFill>
        <a:ln w="28575" cap="flat" cmpd="sng" algn="ctr">
          <a:solidFill>
            <a:srgbClr val="2890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/>
        </a:p>
      </dsp:txBody>
      <dsp:txXfrm>
        <a:off x="7404821" y="2191312"/>
        <a:ext cx="2848279" cy="2475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11193-3772-6347-95CF-925D857633F7}">
      <dsp:nvSpPr>
        <dsp:cNvPr id="0" name=""/>
        <dsp:cNvSpPr/>
      </dsp:nvSpPr>
      <dsp:spPr>
        <a:xfrm>
          <a:off x="779025" y="0"/>
          <a:ext cx="8828961" cy="6858000"/>
        </a:xfrm>
        <a:prstGeom prst="rightArrow">
          <a:avLst/>
        </a:prstGeom>
        <a:solidFill>
          <a:srgbClr val="2890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71BF4-CB89-1947-BF04-601D271179AE}">
      <dsp:nvSpPr>
        <dsp:cNvPr id="0" name=""/>
        <dsp:cNvSpPr/>
      </dsp:nvSpPr>
      <dsp:spPr>
        <a:xfrm>
          <a:off x="0" y="2057400"/>
          <a:ext cx="3116103" cy="2743200"/>
        </a:xfrm>
        <a:prstGeom prst="roundRect">
          <a:avLst/>
        </a:prstGeom>
        <a:solidFill>
          <a:schemeClr val="bg1"/>
        </a:solidFill>
        <a:ln w="31750" cap="flat" cmpd="sng" algn="ctr">
          <a:solidFill>
            <a:srgbClr val="2890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/>
        </a:p>
      </dsp:txBody>
      <dsp:txXfrm>
        <a:off x="133912" y="2191312"/>
        <a:ext cx="2848279" cy="2475376"/>
      </dsp:txXfrm>
    </dsp:sp>
    <dsp:sp modelId="{ECD2A31E-6E0C-9744-B9A8-0CCE3DBD0B69}">
      <dsp:nvSpPr>
        <dsp:cNvPr id="0" name=""/>
        <dsp:cNvSpPr/>
      </dsp:nvSpPr>
      <dsp:spPr>
        <a:xfrm>
          <a:off x="3635454" y="2223253"/>
          <a:ext cx="3116103" cy="2411492"/>
        </a:xfrm>
        <a:prstGeom prst="round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 dirty="0"/>
        </a:p>
      </dsp:txBody>
      <dsp:txXfrm>
        <a:off x="3753173" y="2340972"/>
        <a:ext cx="2880665" cy="2176054"/>
      </dsp:txXfrm>
    </dsp:sp>
    <dsp:sp modelId="{6E0C8AB9-E765-134E-837E-414019AEB451}">
      <dsp:nvSpPr>
        <dsp:cNvPr id="0" name=""/>
        <dsp:cNvSpPr/>
      </dsp:nvSpPr>
      <dsp:spPr>
        <a:xfrm>
          <a:off x="7270909" y="2057400"/>
          <a:ext cx="3116103" cy="2743200"/>
        </a:xfrm>
        <a:prstGeom prst="roundRect">
          <a:avLst/>
        </a:prstGeom>
        <a:solidFill>
          <a:schemeClr val="bg1"/>
        </a:solidFill>
        <a:ln w="22225" cap="flat" cmpd="sng" algn="ctr">
          <a:solidFill>
            <a:srgbClr val="2890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/>
        </a:p>
      </dsp:txBody>
      <dsp:txXfrm>
        <a:off x="7404821" y="2191312"/>
        <a:ext cx="2848279" cy="24753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11193-3772-6347-95CF-925D857633F7}">
      <dsp:nvSpPr>
        <dsp:cNvPr id="0" name=""/>
        <dsp:cNvSpPr/>
      </dsp:nvSpPr>
      <dsp:spPr>
        <a:xfrm>
          <a:off x="779025" y="0"/>
          <a:ext cx="8828961" cy="6858000"/>
        </a:xfrm>
        <a:prstGeom prst="rightArrow">
          <a:avLst/>
        </a:prstGeom>
        <a:solidFill>
          <a:srgbClr val="2890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71BF4-CB89-1947-BF04-601D271179AE}">
      <dsp:nvSpPr>
        <dsp:cNvPr id="0" name=""/>
        <dsp:cNvSpPr/>
      </dsp:nvSpPr>
      <dsp:spPr>
        <a:xfrm>
          <a:off x="0" y="2057400"/>
          <a:ext cx="3116103" cy="2743200"/>
        </a:xfrm>
        <a:prstGeom prst="roundRect">
          <a:avLst/>
        </a:prstGeom>
        <a:solidFill>
          <a:schemeClr val="bg1"/>
        </a:solidFill>
        <a:ln w="31750" cap="flat" cmpd="sng" algn="ctr">
          <a:solidFill>
            <a:srgbClr val="2890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/>
        </a:p>
      </dsp:txBody>
      <dsp:txXfrm>
        <a:off x="133912" y="2191312"/>
        <a:ext cx="2848279" cy="2475376"/>
      </dsp:txXfrm>
    </dsp:sp>
    <dsp:sp modelId="{ECD2A31E-6E0C-9744-B9A8-0CCE3DBD0B69}">
      <dsp:nvSpPr>
        <dsp:cNvPr id="0" name=""/>
        <dsp:cNvSpPr/>
      </dsp:nvSpPr>
      <dsp:spPr>
        <a:xfrm>
          <a:off x="3635454" y="2265869"/>
          <a:ext cx="3116103" cy="2412013"/>
        </a:xfrm>
        <a:prstGeom prst="round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 dirty="0"/>
        </a:p>
      </dsp:txBody>
      <dsp:txXfrm>
        <a:off x="3753199" y="2383614"/>
        <a:ext cx="2880613" cy="2176523"/>
      </dsp:txXfrm>
    </dsp:sp>
    <dsp:sp modelId="{6E0C8AB9-E765-134E-837E-414019AEB451}">
      <dsp:nvSpPr>
        <dsp:cNvPr id="0" name=""/>
        <dsp:cNvSpPr/>
      </dsp:nvSpPr>
      <dsp:spPr>
        <a:xfrm>
          <a:off x="7270909" y="2057400"/>
          <a:ext cx="3116103" cy="2743200"/>
        </a:xfrm>
        <a:prstGeom prst="roundRect">
          <a:avLst/>
        </a:prstGeom>
        <a:solidFill>
          <a:schemeClr val="bg1"/>
        </a:solidFill>
        <a:ln w="28575" cap="flat" cmpd="sng" algn="ctr">
          <a:solidFill>
            <a:srgbClr val="2890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/>
        </a:p>
      </dsp:txBody>
      <dsp:txXfrm>
        <a:off x="7404821" y="2191312"/>
        <a:ext cx="2848279" cy="2475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B04B9-1F12-C247-8826-554811A25798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121E4-2C96-0242-9DD7-676544C117A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Hi! Mein Name </a:t>
            </a:r>
            <a:r>
              <a:rPr lang="en-US" dirty="0" err="1"/>
              <a:t>ist</a:t>
            </a:r>
            <a:r>
              <a:rPr lang="en-US" dirty="0"/>
              <a:t> Laura und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ganz</a:t>
            </a:r>
            <a:r>
              <a:rPr lang="en-US" dirty="0"/>
              <a:t> </a:t>
            </a:r>
            <a:r>
              <a:rPr lang="en-US" dirty="0" err="1"/>
              <a:t>besondere</a:t>
            </a:r>
            <a:r>
              <a:rPr lang="en-US" dirty="0"/>
              <a:t> </a:t>
            </a:r>
            <a:r>
              <a:rPr lang="en-US" dirty="0" err="1"/>
              <a:t>Superkraft</a:t>
            </a:r>
            <a:r>
              <a:rPr lang="en-US" dirty="0"/>
              <a:t>. Ich bin auf dem </a:t>
            </a:r>
            <a:r>
              <a:rPr lang="en-US" dirty="0" err="1"/>
              <a:t>rechten</a:t>
            </a:r>
            <a:r>
              <a:rPr lang="en-US" dirty="0"/>
              <a:t> </a:t>
            </a:r>
            <a:r>
              <a:rPr lang="en-US" dirty="0" err="1"/>
              <a:t>Ohr</a:t>
            </a:r>
            <a:r>
              <a:rPr lang="en-US" dirty="0"/>
              <a:t> </a:t>
            </a:r>
            <a:r>
              <a:rPr lang="en-US" dirty="0" err="1"/>
              <a:t>taub</a:t>
            </a:r>
            <a:r>
              <a:rPr lang="en-US" dirty="0"/>
              <a:t>. 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Alltag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praktisch</a:t>
            </a:r>
            <a:r>
              <a:rPr lang="en-US" dirty="0"/>
              <a:t>, </a:t>
            </a:r>
            <a:r>
              <a:rPr lang="en-US" dirty="0" err="1"/>
              <a:t>wenn</a:t>
            </a:r>
            <a:r>
              <a:rPr lang="en-US" dirty="0"/>
              <a:t> man Dinge </a:t>
            </a:r>
            <a:r>
              <a:rPr lang="en-US" dirty="0" err="1"/>
              <a:t>nicht</a:t>
            </a:r>
            <a:r>
              <a:rPr lang="en-US" dirty="0"/>
              <a:t> so gerne </a:t>
            </a:r>
            <a:r>
              <a:rPr lang="en-US" dirty="0" err="1"/>
              <a:t>hören</a:t>
            </a:r>
            <a:r>
              <a:rPr lang="en-US" dirty="0"/>
              <a:t> will: Das </a:t>
            </a:r>
            <a:r>
              <a:rPr lang="en-US" dirty="0" err="1"/>
              <a:t>Schnarchen</a:t>
            </a:r>
            <a:r>
              <a:rPr lang="en-US" dirty="0"/>
              <a:t> des Partners </a:t>
            </a:r>
            <a:r>
              <a:rPr lang="en-US" dirty="0" err="1"/>
              <a:t>oder</a:t>
            </a:r>
            <a:r>
              <a:rPr lang="en-US" dirty="0"/>
              <a:t> die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laute</a:t>
            </a:r>
            <a:r>
              <a:rPr lang="en-US" dirty="0"/>
              <a:t> Musik des </a:t>
            </a:r>
            <a:r>
              <a:rPr lang="en-US" dirty="0" err="1"/>
              <a:t>Sitznachbarn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Zug.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7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49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22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Wellenmaschine</a:t>
            </a:r>
            <a:r>
              <a:rPr lang="en-US" dirty="0"/>
              <a:t>: https://</a:t>
            </a:r>
            <a:r>
              <a:rPr lang="en-US" dirty="0" err="1"/>
              <a:t>www.leybold-shop.de</a:t>
            </a:r>
            <a:r>
              <a:rPr lang="en-US" dirty="0"/>
              <a:t>/</a:t>
            </a:r>
            <a:r>
              <a:rPr lang="en-US" dirty="0" err="1"/>
              <a:t>physik</a:t>
            </a:r>
            <a:r>
              <a:rPr lang="en-US" dirty="0"/>
              <a:t>/</a:t>
            </a:r>
            <a:r>
              <a:rPr lang="en-US" dirty="0" err="1"/>
              <a:t>geraete</a:t>
            </a:r>
            <a:r>
              <a:rPr lang="en-US" dirty="0"/>
              <a:t>/</a:t>
            </a:r>
            <a:r>
              <a:rPr lang="en-US" dirty="0" err="1"/>
              <a:t>mechanik</a:t>
            </a:r>
            <a:r>
              <a:rPr lang="en-US" dirty="0"/>
              <a:t>/</a:t>
            </a:r>
            <a:r>
              <a:rPr lang="en-US" dirty="0" err="1"/>
              <a:t>wellenlehre</a:t>
            </a:r>
            <a:r>
              <a:rPr lang="en-US" dirty="0"/>
              <a:t>/</a:t>
            </a:r>
            <a:r>
              <a:rPr lang="en-US" dirty="0" err="1"/>
              <a:t>wellenwanne</a:t>
            </a:r>
            <a:r>
              <a:rPr lang="en-US"/>
              <a:t>/401501.html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17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bestimmte Anzahl von Schwingungen pro Sekunde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02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18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heißt</a:t>
            </a:r>
            <a:r>
              <a:rPr lang="en-US" dirty="0"/>
              <a:t> das </a:t>
            </a:r>
            <a:r>
              <a:rPr lang="en-US" dirty="0" err="1"/>
              <a:t>jetzt</a:t>
            </a:r>
            <a:r>
              <a:rPr lang="en-US" dirty="0"/>
              <a:t> </a:t>
            </a:r>
            <a:r>
              <a:rPr lang="en-US" dirty="0" err="1"/>
              <a:t>konkret</a:t>
            </a:r>
            <a:r>
              <a:rPr lang="en-US" dirty="0"/>
              <a:t> für so </a:t>
            </a:r>
            <a:r>
              <a:rPr lang="en-US" dirty="0" err="1"/>
              <a:t>eine</a:t>
            </a:r>
            <a:r>
              <a:rPr lang="en-US" dirty="0"/>
              <a:t> Situation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unseren</a:t>
            </a:r>
            <a:r>
              <a:rPr lang="en-US" dirty="0"/>
              <a:t> Restaurant </a:t>
            </a:r>
            <a:r>
              <a:rPr lang="en-US" dirty="0" err="1"/>
              <a:t>Besuch</a:t>
            </a:r>
            <a:r>
              <a:rPr lang="en-US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15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16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heißt</a:t>
            </a:r>
            <a:r>
              <a:rPr lang="en-US" dirty="0"/>
              <a:t> das </a:t>
            </a:r>
            <a:r>
              <a:rPr lang="en-US" dirty="0" err="1"/>
              <a:t>jetzt</a:t>
            </a:r>
            <a:r>
              <a:rPr lang="en-US" dirty="0"/>
              <a:t> </a:t>
            </a:r>
            <a:r>
              <a:rPr lang="en-US" dirty="0" err="1"/>
              <a:t>konkret</a:t>
            </a:r>
            <a:r>
              <a:rPr lang="en-US" dirty="0"/>
              <a:t> für so </a:t>
            </a:r>
            <a:r>
              <a:rPr lang="en-US" dirty="0" err="1"/>
              <a:t>eine</a:t>
            </a:r>
            <a:r>
              <a:rPr lang="en-US" dirty="0"/>
              <a:t> Situation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unseren</a:t>
            </a:r>
            <a:r>
              <a:rPr lang="en-US" dirty="0"/>
              <a:t> Restaurant </a:t>
            </a:r>
            <a:r>
              <a:rPr lang="en-US" dirty="0" err="1"/>
              <a:t>Besuch</a:t>
            </a:r>
            <a:r>
              <a:rPr lang="en-US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97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 </a:t>
            </a:r>
            <a:r>
              <a:rPr lang="en-US" dirty="0" err="1"/>
              <a:t>ende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mir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 </a:t>
            </a:r>
            <a:r>
              <a:rPr lang="en-US" dirty="0" err="1"/>
              <a:t>folgendes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sagen</a:t>
            </a:r>
            <a:r>
              <a:rPr lang="en-US" dirty="0"/>
              <a:t>: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natürlich</a:t>
            </a:r>
            <a:r>
              <a:rPr lang="en-US" dirty="0"/>
              <a:t> </a:t>
            </a:r>
            <a:r>
              <a:rPr lang="en-US" dirty="0" err="1"/>
              <a:t>kein</a:t>
            </a:r>
            <a:r>
              <a:rPr lang="en-US" dirty="0"/>
              <a:t> </a:t>
            </a:r>
            <a:r>
              <a:rPr lang="en-US" dirty="0" err="1"/>
              <a:t>Männchen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Kopf </a:t>
            </a:r>
            <a:r>
              <a:rPr lang="en-US" dirty="0" err="1"/>
              <a:t>sitzen</a:t>
            </a:r>
            <a:r>
              <a:rPr lang="en-US" dirty="0"/>
              <a:t>, was das </a:t>
            </a:r>
            <a:r>
              <a:rPr lang="en-US" dirty="0" err="1"/>
              <a:t>ganze</a:t>
            </a:r>
            <a:r>
              <a:rPr lang="en-US" dirty="0"/>
              <a:t> </a:t>
            </a:r>
            <a:r>
              <a:rPr lang="en-US" dirty="0" err="1"/>
              <a:t>steuert</a:t>
            </a:r>
            <a:r>
              <a:rPr lang="en-US" dirty="0"/>
              <a:t>. </a:t>
            </a:r>
          </a:p>
          <a:p>
            <a:r>
              <a:rPr lang="en-US" dirty="0"/>
              <a:t>Das </a:t>
            </a:r>
            <a:r>
              <a:rPr lang="en-US" dirty="0" err="1"/>
              <a:t>Ganze</a:t>
            </a:r>
            <a:r>
              <a:rPr lang="en-US" dirty="0"/>
              <a:t> </a:t>
            </a:r>
            <a:r>
              <a:rPr lang="en-US" dirty="0" err="1"/>
              <a:t>läuft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unbedingt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dem </a:t>
            </a:r>
            <a:r>
              <a:rPr lang="en-US" dirty="0" err="1"/>
              <a:t>alles-oder-nichts</a:t>
            </a:r>
            <a:r>
              <a:rPr lang="en-US" dirty="0"/>
              <a:t> </a:t>
            </a:r>
            <a:r>
              <a:rPr lang="en-US" dirty="0" err="1"/>
              <a:t>prinzip</a:t>
            </a:r>
            <a:r>
              <a:rPr lang="en-US" dirty="0"/>
              <a:t> ab. (</a:t>
            </a:r>
            <a:r>
              <a:rPr lang="en-US" dirty="0" err="1"/>
              <a:t>heißt</a:t>
            </a:r>
            <a:r>
              <a:rPr lang="en-US" dirty="0"/>
              <a:t>: </a:t>
            </a:r>
            <a:r>
              <a:rPr lang="en-US" dirty="0" err="1"/>
              <a:t>bildlich</a:t>
            </a:r>
            <a:r>
              <a:rPr lang="en-US" dirty="0"/>
              <a:t> </a:t>
            </a:r>
            <a:r>
              <a:rPr lang="en-US" dirty="0" err="1"/>
              <a:t>gesprochen</a:t>
            </a:r>
            <a:r>
              <a:rPr lang="en-US" dirty="0"/>
              <a:t> – </a:t>
            </a:r>
            <a:r>
              <a:rPr lang="en-US" dirty="0" err="1"/>
              <a:t>eventuell</a:t>
            </a:r>
            <a:r>
              <a:rPr lang="en-US" dirty="0"/>
              <a:t> </a:t>
            </a:r>
            <a:r>
              <a:rPr lang="en-US" dirty="0" err="1"/>
              <a:t>schlängelt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doch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mal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uboot</a:t>
            </a:r>
            <a:r>
              <a:rPr lang="en-US" dirty="0"/>
              <a:t> </a:t>
            </a:r>
            <a:r>
              <a:rPr lang="en-US" dirty="0" err="1"/>
              <a:t>vorbei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09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Unter</a:t>
            </a:r>
            <a:r>
              <a:rPr lang="en-US" dirty="0"/>
              <a:t> </a:t>
            </a:r>
            <a:r>
              <a:rPr lang="en-US" dirty="0" err="1"/>
              <a:t>Umständen</a:t>
            </a:r>
            <a:r>
              <a:rPr lang="en-US" dirty="0"/>
              <a:t>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in </a:t>
            </a:r>
            <a:r>
              <a:rPr lang="en-US" dirty="0" err="1"/>
              <a:t>solchen</a:t>
            </a:r>
            <a:r>
              <a:rPr lang="en-US" dirty="0"/>
              <a:t> </a:t>
            </a:r>
            <a:r>
              <a:rPr lang="en-US" dirty="0" err="1"/>
              <a:t>Situationen</a:t>
            </a:r>
            <a:r>
              <a:rPr lang="en-US" dirty="0"/>
              <a:t>, in den 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verschiedene</a:t>
            </a:r>
            <a:r>
              <a:rPr lang="en-US" dirty="0"/>
              <a:t> </a:t>
            </a:r>
            <a:r>
              <a:rPr lang="en-US" dirty="0" err="1"/>
              <a:t>Geräusche</a:t>
            </a:r>
            <a:r>
              <a:rPr lang="en-US" dirty="0"/>
              <a:t> auf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einprasseln</a:t>
            </a:r>
            <a:r>
              <a:rPr lang="en-US" dirty="0"/>
              <a:t>. Das </a:t>
            </a:r>
            <a:r>
              <a:rPr lang="en-US" dirty="0" err="1"/>
              <a:t>kennen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so </a:t>
            </a:r>
            <a:r>
              <a:rPr lang="en-US" dirty="0" err="1"/>
              <a:t>oder</a:t>
            </a:r>
            <a:r>
              <a:rPr lang="en-US" dirty="0"/>
              <a:t> so </a:t>
            </a:r>
            <a:r>
              <a:rPr lang="en-US" dirty="0" err="1"/>
              <a:t>ähnlich</a:t>
            </a:r>
            <a:r>
              <a:rPr lang="en-US" dirty="0"/>
              <a:t> alle: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sitzen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Restaurant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Cafe.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Hintergrund</a:t>
            </a:r>
            <a:r>
              <a:rPr lang="en-US" dirty="0"/>
              <a:t> </a:t>
            </a:r>
            <a:r>
              <a:rPr lang="en-US" dirty="0" err="1"/>
              <a:t>läuft</a:t>
            </a:r>
            <a:r>
              <a:rPr lang="en-US" dirty="0"/>
              <a:t> </a:t>
            </a:r>
            <a:r>
              <a:rPr lang="en-US" dirty="0" err="1"/>
              <a:t>Musik</a:t>
            </a:r>
            <a:r>
              <a:rPr lang="en-US" dirty="0"/>
              <a:t>, </a:t>
            </a:r>
            <a:r>
              <a:rPr lang="en-US" dirty="0" err="1"/>
              <a:t>vielleicht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Fernseher</a:t>
            </a:r>
            <a:r>
              <a:rPr lang="en-US" dirty="0"/>
              <a:t>,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hören</a:t>
            </a:r>
            <a:r>
              <a:rPr lang="en-US" dirty="0"/>
              <a:t> das </a:t>
            </a:r>
            <a:r>
              <a:rPr lang="en-US" dirty="0" err="1"/>
              <a:t>Stimmengebrabbel</a:t>
            </a:r>
            <a:r>
              <a:rPr lang="en-US" dirty="0"/>
              <a:t> der </a:t>
            </a:r>
            <a:r>
              <a:rPr lang="en-US" dirty="0" err="1"/>
              <a:t>anderen</a:t>
            </a:r>
            <a:r>
              <a:rPr lang="en-US" dirty="0"/>
              <a:t> Leute, </a:t>
            </a:r>
            <a:r>
              <a:rPr lang="en-US" dirty="0" err="1"/>
              <a:t>irgendwo</a:t>
            </a:r>
            <a:r>
              <a:rPr lang="en-US" dirty="0"/>
              <a:t> </a:t>
            </a:r>
            <a:r>
              <a:rPr lang="en-US" dirty="0" err="1"/>
              <a:t>klingelt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, </a:t>
            </a:r>
            <a:r>
              <a:rPr lang="en-US" dirty="0" err="1"/>
              <a:t>jemand</a:t>
            </a:r>
            <a:r>
              <a:rPr lang="en-US" dirty="0"/>
              <a:t> </a:t>
            </a:r>
            <a:r>
              <a:rPr lang="en-US" dirty="0" err="1"/>
              <a:t>lacht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, und </a:t>
            </a:r>
            <a:r>
              <a:rPr lang="en-US" dirty="0" err="1"/>
              <a:t>vielleicht</a:t>
            </a:r>
            <a:r>
              <a:rPr lang="en-US" dirty="0"/>
              <a:t> </a:t>
            </a:r>
            <a:r>
              <a:rPr lang="en-US" dirty="0" err="1"/>
              <a:t>weint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irgendwo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Baby. </a:t>
            </a:r>
            <a:r>
              <a:rPr lang="en-US" dirty="0" err="1"/>
              <a:t>Irgendwo</a:t>
            </a:r>
            <a:r>
              <a:rPr lang="en-US" dirty="0"/>
              <a:t> in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Geräuschkulisse</a:t>
            </a:r>
            <a:r>
              <a:rPr lang="en-US" dirty="0"/>
              <a:t> </a:t>
            </a:r>
            <a:r>
              <a:rPr lang="en-US" dirty="0" err="1"/>
              <a:t>sitzt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die </a:t>
            </a:r>
            <a:r>
              <a:rPr lang="en-US" dirty="0" err="1"/>
              <a:t>eine</a:t>
            </a:r>
            <a:r>
              <a:rPr lang="en-US" dirty="0"/>
              <a:t> Person, </a:t>
            </a:r>
            <a:r>
              <a:rPr lang="en-US" dirty="0" err="1"/>
              <a:t>mit</a:t>
            </a:r>
            <a:r>
              <a:rPr lang="en-US" dirty="0"/>
              <a:t> der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eigentlich</a:t>
            </a:r>
            <a:r>
              <a:rPr lang="en-US" dirty="0"/>
              <a:t> </a:t>
            </a:r>
            <a:r>
              <a:rPr lang="en-US" dirty="0" err="1"/>
              <a:t>unterhalten</a:t>
            </a:r>
            <a:r>
              <a:rPr lang="en-US" dirty="0"/>
              <a:t> </a:t>
            </a:r>
            <a:r>
              <a:rPr lang="en-US" dirty="0" err="1"/>
              <a:t>wollen</a:t>
            </a:r>
            <a:r>
              <a:rPr lang="en-US" dirty="0"/>
              <a:t>. </a:t>
            </a:r>
            <a:r>
              <a:rPr lang="en-US" dirty="0" err="1"/>
              <a:t>Wenn</a:t>
            </a:r>
            <a:r>
              <a:rPr lang="en-US" dirty="0"/>
              <a:t> ich </a:t>
            </a:r>
            <a:r>
              <a:rPr lang="en-US" dirty="0" err="1"/>
              <a:t>mich</a:t>
            </a:r>
            <a:r>
              <a:rPr lang="en-US" dirty="0"/>
              <a:t> in so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Umgebung</a:t>
            </a:r>
            <a:r>
              <a:rPr lang="en-US" dirty="0"/>
              <a:t> </a:t>
            </a:r>
            <a:r>
              <a:rPr lang="en-US" dirty="0" err="1"/>
              <a:t>ganz</a:t>
            </a:r>
            <a:r>
              <a:rPr lang="en-US" dirty="0"/>
              <a:t> </a:t>
            </a:r>
            <a:r>
              <a:rPr lang="en-US" dirty="0" err="1"/>
              <a:t>hinten</a:t>
            </a:r>
            <a:r>
              <a:rPr lang="en-US" dirty="0"/>
              <a:t> in die </a:t>
            </a:r>
            <a:r>
              <a:rPr lang="en-US" dirty="0" err="1"/>
              <a:t>Ecke</a:t>
            </a:r>
            <a:r>
              <a:rPr lang="en-US" dirty="0"/>
              <a:t> </a:t>
            </a:r>
            <a:r>
              <a:rPr lang="en-US" dirty="0" err="1"/>
              <a:t>setze</a:t>
            </a:r>
            <a:r>
              <a:rPr lang="en-US" dirty="0"/>
              <a:t>, sodas das </a:t>
            </a:r>
            <a:r>
              <a:rPr lang="en-US" dirty="0" err="1"/>
              <a:t>ganze</a:t>
            </a:r>
            <a:r>
              <a:rPr lang="en-US" dirty="0"/>
              <a:t> </a:t>
            </a:r>
            <a:r>
              <a:rPr lang="en-US" dirty="0" err="1"/>
              <a:t>Geräuschwirrware</a:t>
            </a:r>
            <a:r>
              <a:rPr lang="en-US" dirty="0"/>
              <a:t> von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kommt</a:t>
            </a:r>
            <a:r>
              <a:rPr lang="en-US" dirty="0"/>
              <a:t> und 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Gesprächspartner</a:t>
            </a:r>
            <a:r>
              <a:rPr lang="en-US" dirty="0"/>
              <a:t>*in links </a:t>
            </a:r>
            <a:r>
              <a:rPr lang="en-US" dirty="0" err="1"/>
              <a:t>neben</a:t>
            </a:r>
            <a:r>
              <a:rPr lang="en-US" dirty="0"/>
              <a:t> mir </a:t>
            </a:r>
            <a:r>
              <a:rPr lang="en-US" dirty="0" err="1"/>
              <a:t>sitzt</a:t>
            </a:r>
            <a:r>
              <a:rPr lang="en-US" dirty="0"/>
              <a:t> – </a:t>
            </a:r>
            <a:r>
              <a:rPr lang="en-US" dirty="0" err="1"/>
              <a:t>kann</a:t>
            </a:r>
            <a:r>
              <a:rPr lang="en-US" dirty="0"/>
              <a:t> ich die </a:t>
            </a:r>
            <a:r>
              <a:rPr lang="en-US" dirty="0" err="1"/>
              <a:t>Störgeräusche</a:t>
            </a:r>
            <a:r>
              <a:rPr lang="en-US" dirty="0"/>
              <a:t> von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ganz</a:t>
            </a:r>
            <a:r>
              <a:rPr lang="en-US" dirty="0"/>
              <a:t> prima </a:t>
            </a:r>
            <a:r>
              <a:rPr lang="en-US" dirty="0" err="1"/>
              <a:t>ausblenden</a:t>
            </a:r>
            <a:r>
              <a:rPr lang="en-US" dirty="0"/>
              <a:t>. Aber </a:t>
            </a:r>
            <a:r>
              <a:rPr lang="en-US" dirty="0" err="1"/>
              <a:t>auch</a:t>
            </a:r>
            <a:r>
              <a:rPr lang="en-US" dirty="0"/>
              <a:t> Menschen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Superkraft</a:t>
            </a:r>
            <a:r>
              <a:rPr lang="en-US" dirty="0"/>
              <a:t> </a:t>
            </a:r>
            <a:r>
              <a:rPr lang="en-US" dirty="0" err="1"/>
              <a:t>schaffen</a:t>
            </a:r>
            <a:r>
              <a:rPr lang="en-US" dirty="0"/>
              <a:t> es in der Regel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Unterhaltung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folgen</a:t>
            </a:r>
            <a:r>
              <a:rPr lang="en-US" dirty="0"/>
              <a:t>. Ich </a:t>
            </a:r>
            <a:r>
              <a:rPr lang="en-US" dirty="0" err="1"/>
              <a:t>erkläre</a:t>
            </a:r>
            <a:r>
              <a:rPr lang="en-US" dirty="0"/>
              <a:t> </a:t>
            </a:r>
            <a:r>
              <a:rPr lang="en-US" dirty="0" err="1"/>
              <a:t>euch</a:t>
            </a:r>
            <a:r>
              <a:rPr lang="en-US" dirty="0"/>
              <a:t> </a:t>
            </a:r>
            <a:r>
              <a:rPr lang="en-US" dirty="0" err="1"/>
              <a:t>heute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Mechanismus</a:t>
            </a:r>
            <a:r>
              <a:rPr lang="en-US" dirty="0"/>
              <a:t>, den </a:t>
            </a:r>
            <a:r>
              <a:rPr lang="en-US" dirty="0" err="1"/>
              <a:t>unser</a:t>
            </a:r>
            <a:r>
              <a:rPr lang="en-US" dirty="0"/>
              <a:t> </a:t>
            </a:r>
            <a:r>
              <a:rPr lang="en-US" dirty="0" err="1"/>
              <a:t>Gehirn</a:t>
            </a:r>
            <a:r>
              <a:rPr lang="en-US" dirty="0"/>
              <a:t> </a:t>
            </a:r>
            <a:r>
              <a:rPr lang="en-US" dirty="0" err="1"/>
              <a:t>anwendet</a:t>
            </a:r>
            <a:r>
              <a:rPr lang="en-US" dirty="0"/>
              <a:t>, um </a:t>
            </a:r>
            <a:r>
              <a:rPr lang="en-US" dirty="0" err="1"/>
              <a:t>Störgeräusche</a:t>
            </a:r>
            <a:r>
              <a:rPr lang="en-US" dirty="0"/>
              <a:t> </a:t>
            </a:r>
            <a:r>
              <a:rPr lang="en-US" dirty="0" err="1"/>
              <a:t>herauszufiltern</a:t>
            </a:r>
            <a:r>
              <a:rPr lang="en-US" dirty="0"/>
              <a:t> und </a:t>
            </a:r>
            <a:r>
              <a:rPr lang="en-US" dirty="0" err="1"/>
              <a:t>sich</a:t>
            </a:r>
            <a:r>
              <a:rPr lang="en-US" dirty="0"/>
              <a:t> auf das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konzentrieren</a:t>
            </a:r>
            <a:r>
              <a:rPr lang="en-US" dirty="0"/>
              <a:t>, was </a:t>
            </a:r>
            <a:r>
              <a:rPr lang="en-US" dirty="0" err="1"/>
              <a:t>gerade</a:t>
            </a:r>
            <a:r>
              <a:rPr lang="en-US" dirty="0"/>
              <a:t> für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9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0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Wellenmaschine</a:t>
            </a:r>
            <a:r>
              <a:rPr lang="en-US" dirty="0"/>
              <a:t>: https://</a:t>
            </a:r>
            <a:r>
              <a:rPr lang="en-US" dirty="0" err="1"/>
              <a:t>www.leybold-shop.de</a:t>
            </a:r>
            <a:r>
              <a:rPr lang="en-US" dirty="0"/>
              <a:t>/</a:t>
            </a:r>
            <a:r>
              <a:rPr lang="en-US" dirty="0" err="1"/>
              <a:t>physik</a:t>
            </a:r>
            <a:r>
              <a:rPr lang="en-US" dirty="0"/>
              <a:t>/</a:t>
            </a:r>
            <a:r>
              <a:rPr lang="en-US" dirty="0" err="1"/>
              <a:t>geraete</a:t>
            </a:r>
            <a:r>
              <a:rPr lang="en-US" dirty="0"/>
              <a:t>/</a:t>
            </a:r>
            <a:r>
              <a:rPr lang="en-US" dirty="0" err="1"/>
              <a:t>mechanik</a:t>
            </a:r>
            <a:r>
              <a:rPr lang="en-US" dirty="0"/>
              <a:t>/</a:t>
            </a:r>
            <a:r>
              <a:rPr lang="en-US" dirty="0" err="1"/>
              <a:t>wellenlehre</a:t>
            </a:r>
            <a:r>
              <a:rPr lang="en-US" dirty="0"/>
              <a:t>/</a:t>
            </a:r>
            <a:r>
              <a:rPr lang="en-US" dirty="0" err="1"/>
              <a:t>wellenwanne</a:t>
            </a:r>
            <a:r>
              <a:rPr lang="en-US"/>
              <a:t>/401501.html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6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Wellenmaschine</a:t>
            </a:r>
            <a:r>
              <a:rPr lang="en-US" dirty="0"/>
              <a:t>: https://</a:t>
            </a:r>
            <a:r>
              <a:rPr lang="en-US" dirty="0" err="1"/>
              <a:t>www.leybold-shop.de</a:t>
            </a:r>
            <a:r>
              <a:rPr lang="en-US" dirty="0"/>
              <a:t>/</a:t>
            </a:r>
            <a:r>
              <a:rPr lang="en-US" dirty="0" err="1"/>
              <a:t>physik</a:t>
            </a:r>
            <a:r>
              <a:rPr lang="en-US" dirty="0"/>
              <a:t>/</a:t>
            </a:r>
            <a:r>
              <a:rPr lang="en-US" dirty="0" err="1"/>
              <a:t>geraete</a:t>
            </a:r>
            <a:r>
              <a:rPr lang="en-US" dirty="0"/>
              <a:t>/</a:t>
            </a:r>
            <a:r>
              <a:rPr lang="en-US" dirty="0" err="1"/>
              <a:t>mechanik</a:t>
            </a:r>
            <a:r>
              <a:rPr lang="en-US" dirty="0"/>
              <a:t>/</a:t>
            </a:r>
            <a:r>
              <a:rPr lang="en-US" dirty="0" err="1"/>
              <a:t>wellenlehre</a:t>
            </a:r>
            <a:r>
              <a:rPr lang="en-US" dirty="0"/>
              <a:t>/</a:t>
            </a:r>
            <a:r>
              <a:rPr lang="en-US" dirty="0" err="1"/>
              <a:t>wellenwanne</a:t>
            </a:r>
            <a:r>
              <a:rPr lang="en-US"/>
              <a:t>/401501.html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58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Wellenmaschine</a:t>
            </a:r>
            <a:r>
              <a:rPr lang="en-US" dirty="0"/>
              <a:t>: https://</a:t>
            </a:r>
            <a:r>
              <a:rPr lang="en-US" dirty="0" err="1"/>
              <a:t>www.leybold-shop.de</a:t>
            </a:r>
            <a:r>
              <a:rPr lang="en-US" dirty="0"/>
              <a:t>/</a:t>
            </a:r>
            <a:r>
              <a:rPr lang="en-US" dirty="0" err="1"/>
              <a:t>physik</a:t>
            </a:r>
            <a:r>
              <a:rPr lang="en-US" dirty="0"/>
              <a:t>/</a:t>
            </a:r>
            <a:r>
              <a:rPr lang="en-US" dirty="0" err="1"/>
              <a:t>geraete</a:t>
            </a:r>
            <a:r>
              <a:rPr lang="en-US" dirty="0"/>
              <a:t>/</a:t>
            </a:r>
            <a:r>
              <a:rPr lang="en-US" dirty="0" err="1"/>
              <a:t>mechanik</a:t>
            </a:r>
            <a:r>
              <a:rPr lang="en-US" dirty="0"/>
              <a:t>/</a:t>
            </a:r>
            <a:r>
              <a:rPr lang="en-US" dirty="0" err="1"/>
              <a:t>wellenlehre</a:t>
            </a:r>
            <a:r>
              <a:rPr lang="en-US" dirty="0"/>
              <a:t>/</a:t>
            </a:r>
            <a:r>
              <a:rPr lang="en-US" dirty="0" err="1"/>
              <a:t>wellenwanne</a:t>
            </a:r>
            <a:r>
              <a:rPr lang="en-US"/>
              <a:t>/401501.html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05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bestimmte Anzahl von Schwingungen pro Sekunde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03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Unsere Nervenzellen im Gehirn produzieren elektrische Signale, die wir an der Schädeldecke messen können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Das EEG bildet die </a:t>
            </a:r>
            <a:r>
              <a:rPr lang="de-DE" sz="1200" i="1" dirty="0">
                <a:latin typeface="MULI EXTRA-LIGHT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Summe</a:t>
            </a:r>
            <a:r>
              <a:rPr lang="de-DE" sz="1200" i="1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de-DE" sz="12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dieser hirnelektrischen Aktivität ab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2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Elektrisches Aktivität an der Schädeloberfläche schwankt zwischen 1 und 100 </a:t>
            </a:r>
            <a:r>
              <a:rPr lang="el-GR" sz="12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μ</a:t>
            </a:r>
            <a:r>
              <a:rPr lang="de-DE" sz="12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V  </a:t>
            </a:r>
            <a:r>
              <a:rPr lang="de-DE" sz="12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  <a:sym typeface="Wingdings" pitchFamily="2" charset="2"/>
              </a:rPr>
              <a:t></a:t>
            </a:r>
            <a:r>
              <a:rPr lang="de-DE" sz="1200" dirty="0">
                <a:latin typeface="Muli" panose="02000503000000000000" pitchFamily="2" charset="77"/>
                <a:ea typeface="Menlo" panose="020B0609030804020204" pitchFamily="49" charset="0"/>
                <a:cs typeface="Menlo" panose="020B0609030804020204" pitchFamily="49" charset="0"/>
              </a:rPr>
              <a:t> sehr schwaches Signal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3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121E4-2C96-0242-9DD7-676544C117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0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F0012-2E93-6CF7-6836-BED16655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3CDADC-1814-7C30-275F-50824F32E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44653A-349F-2734-5E5C-2DE1D6D5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4B23CE-2451-812C-7076-88175CD7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C09622-4DAB-C3FA-6C74-2140DD0D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81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79D7E0-1E08-C7F0-B4C5-25A04A83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0FAFF6-F521-AF7F-7750-15C5CF90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EA6161-8841-E78F-E4A0-FC17B469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8588B6-3B79-9EF1-988E-E4A10BCBD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560B35-291D-95CF-498B-FB5DA4F6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9C1AE1-168B-B5FC-917F-1071AD3BD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AE329B-1252-C807-16BA-FCF11C3C1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449584-E285-2341-9501-3074D4AE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0C1454-BE8F-3FE5-A612-A24280E7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486298-F9F6-334D-249A-1CC71CF7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6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8E1F4-27B7-64DB-69F3-A55C573D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CD8C3F-47D2-ACA6-0ED6-14FA64A08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2BE116-41DA-4C51-DA01-F9C9BF30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F87D21-24C2-D43F-8BC2-9AFFA72F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C9F5F1-1723-F33C-6EF6-3174FB77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8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64743-F802-BB20-7E13-1967FEB7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8E20C3-FB69-257C-FA09-CEFAA02A6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43AAD5-8996-427F-2AAB-A14653D2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5ED59A-66E6-9F37-CBA1-9EEAA353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5622E7-7EDF-7E7C-21D0-99F7301E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6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A1A7F-FBE2-1E5A-4076-AA2F3F7DC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B686AB-03EE-7F50-BA0D-86841132F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DDCDCE-20E4-DD4E-6B6E-9A90F77ED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761C42-DED3-5335-BF4D-42E06030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0DFA7C-FEC6-2478-CCA1-15EBD10F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C387DD-9B6E-D58D-71F2-94D9BA55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5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BED43-5D6F-F877-3C87-62E851A0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B00B90-C15B-A1E9-3986-637C5D0D1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725EF5-0656-306D-0FDC-C1886C682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BFEE1E-CB73-95CA-1B8E-F20285311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C59754B-DA3F-0120-4C63-8A8BF611A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4F49D7E-B79D-06A7-AEF4-17699240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8F5F0A-5811-BA20-F8EA-D368821E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A4A2EDD-96B2-A477-4FAA-03B8B2B6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D1313-4C67-1CB6-3FA7-18F1E9AC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E46B29-E08B-282E-A996-2A7D80B6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CB167A-B2B3-581A-7E6F-4C6627A54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B6B854-3966-7A9D-2426-C24B3267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1E5F0A-7DB5-E868-DE15-41F69D0C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BB596E-1B83-9F02-81BB-E540E655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1DE36C-E51C-D1BD-36E4-6E5FE878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2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207EC-7257-3071-3C3B-7BF30CF3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6FC2EB-45BF-AAF9-BEF6-C99CDD232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0BBA52-9B81-F0F6-FAA2-2E3256C2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FBEE07-976B-01D3-C15D-8B0582605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593B56-EF75-C02D-DC13-CF939EB1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10F6FD3-9110-DA3C-4134-41550035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0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54687-2909-7F0E-5898-C24DF4EB3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EA199B5-B39F-2081-67B8-ABBC1BA2B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5DE99B-7A38-84AC-E789-0A7219B3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8555AB-A845-839F-675D-5A4E6A2CC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7AB4E8-FBB9-336B-3865-D5D201037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283828-BC82-4461-4697-B77C0C3C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E436DE5-2779-4B82-6890-9FD6E7E5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23F6F3-DFB1-46F3-9AC5-D680AA41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087F0F-0753-24DD-7A0E-00C4F1BD6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CED62-27F3-5E4D-950D-8E2AC7BC3D06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118898-9A1B-9F2D-A9A0-DD014A153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0BD44D-8C7C-7741-C371-5B00DF450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77313-B528-784A-80CA-D5E4698337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5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41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svg"/><Relationship Id="rId3" Type="http://schemas.openxmlformats.org/officeDocument/2006/relationships/image" Target="../media/image40.png"/><Relationship Id="rId7" Type="http://schemas.openxmlformats.org/officeDocument/2006/relationships/image" Target="../media/image39.svg"/><Relationship Id="rId12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18.svg"/><Relationship Id="rId5" Type="http://schemas.openxmlformats.org/officeDocument/2006/relationships/image" Target="../media/image43.svg"/><Relationship Id="rId10" Type="http://schemas.openxmlformats.org/officeDocument/2006/relationships/image" Target="../media/image17.png"/><Relationship Id="rId4" Type="http://schemas.openxmlformats.org/officeDocument/2006/relationships/image" Target="../media/image41.sv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.png"/><Relationship Id="rId1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39.svg"/><Relationship Id="rId12" Type="http://schemas.openxmlformats.org/officeDocument/2006/relationships/image" Target="../media/image3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6.svg"/><Relationship Id="rId5" Type="http://schemas.openxmlformats.org/officeDocument/2006/relationships/image" Target="../media/image43.svg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19" Type="http://schemas.openxmlformats.org/officeDocument/2006/relationships/image" Target="../media/image15.png"/><Relationship Id="rId4" Type="http://schemas.openxmlformats.org/officeDocument/2006/relationships/image" Target="../media/image40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4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BD7D9CCE-7874-D73F-606A-4C4EE8119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08" b="3094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489EC4D-4624-E47E-5926-983816649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  <a:latin typeface="Quicksand" pitchFamily="2" charset="77"/>
              </a:rPr>
              <a:t>Türsteher im Kopf: </a:t>
            </a:r>
            <a:br>
              <a:rPr lang="en-US" sz="5200" b="1">
                <a:solidFill>
                  <a:srgbClr val="FFFFFF"/>
                </a:solidFill>
                <a:latin typeface="Quicksand" pitchFamily="2" charset="77"/>
              </a:rPr>
            </a:br>
            <a:r>
              <a:rPr lang="en-US" sz="5200" b="1">
                <a:solidFill>
                  <a:srgbClr val="FFFFFF"/>
                </a:solidFill>
                <a:latin typeface="Quicksand" pitchFamily="2" charset="77"/>
              </a:rPr>
              <a:t>Du kommst hier nicht rein!</a:t>
            </a:r>
            <a:br>
              <a:rPr lang="en-US" sz="5200" b="1">
                <a:solidFill>
                  <a:srgbClr val="FFFFFF"/>
                </a:solidFill>
                <a:latin typeface="Quicksand" pitchFamily="2" charset="77"/>
              </a:rPr>
            </a:br>
            <a:endParaRPr lang="en-US" sz="5200" b="1">
              <a:solidFill>
                <a:srgbClr val="FFFFFF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806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Im Haus, Computer, computer, Pflanze enthält.&#10;&#10;Automatisch generierte Beschreibung">
            <a:extLst>
              <a:ext uri="{FF2B5EF4-FFF2-40B4-BE49-F238E27FC236}">
                <a16:creationId xmlns:a16="http://schemas.microsoft.com/office/drawing/2014/main" id="{5EC35485-9B54-B211-5CA0-7D820DDFF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6" b="1850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A05AF63-C820-059D-95F6-4B058408FFDD}"/>
              </a:ext>
            </a:extLst>
          </p:cNvPr>
          <p:cNvSpPr txBox="1">
            <a:spLocks/>
          </p:cNvSpPr>
          <p:nvPr/>
        </p:nvSpPr>
        <p:spPr>
          <a:xfrm>
            <a:off x="1146732" y="584541"/>
            <a:ext cx="1086946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Elektroencephalogramm (EEG)</a:t>
            </a:r>
            <a:endParaRPr lang="en-US" sz="4800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289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ADBAC-8B59-17CB-6C31-968D73E12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0D77AE-A8DC-5C64-483D-0CD5522E8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 descr="Ein Bild, das Text, Screenshot, Rechteck, Dokument enthält.&#10;&#10;Automatisch generierte Beschreibung">
            <a:extLst>
              <a:ext uri="{FF2B5EF4-FFF2-40B4-BE49-F238E27FC236}">
                <a16:creationId xmlns:a16="http://schemas.microsoft.com/office/drawing/2014/main" id="{A562BC91-4C5D-41FC-5125-121E2782E35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260475" y="-10720"/>
            <a:ext cx="9658350" cy="68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3EC0826-47A8-186A-EAC4-59F2F2324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793985"/>
              </p:ext>
            </p:extLst>
          </p:nvPr>
        </p:nvGraphicFramePr>
        <p:xfrm>
          <a:off x="771525" y="0"/>
          <a:ext cx="1038701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 descr="Ein Bild, das Text, Screenshot, Rechteck, Dokument enthält.&#10;&#10;Automatisch generierte Beschreibung">
            <a:extLst>
              <a:ext uri="{FF2B5EF4-FFF2-40B4-BE49-F238E27FC236}">
                <a16:creationId xmlns:a16="http://schemas.microsoft.com/office/drawing/2014/main" id="{9692E8C0-A863-5951-4F79-2CDE9821F96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919162" y="2447658"/>
            <a:ext cx="2759799" cy="1962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939A12F-8801-5B67-2658-D38F0F18F2BD}"/>
                  </a:ext>
                </a:extLst>
              </p:cNvPr>
              <p:cNvSpPr txBox="1"/>
              <p:nvPr/>
            </p:nvSpPr>
            <p:spPr>
              <a:xfrm>
                <a:off x="4947515" y="3155175"/>
                <a:ext cx="2035032" cy="547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Geben Sie hier eine Formel ein.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939A12F-8801-5B67-2658-D38F0F18F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515" y="3155175"/>
                <a:ext cx="2035032" cy="547650"/>
              </a:xfrm>
              <a:prstGeom prst="rect">
                <a:avLst/>
              </a:prstGeom>
              <a:blipFill>
                <a:blip r:embed="rId9"/>
                <a:stretch>
                  <a:fillRect l="-1242" t="-4545" r="-310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C2D4EEF8-A360-C81B-5032-3C01E0DCCCC0}"/>
              </a:ext>
            </a:extLst>
          </p:cNvPr>
          <p:cNvSpPr txBox="1"/>
          <p:nvPr/>
        </p:nvSpPr>
        <p:spPr>
          <a:xfrm>
            <a:off x="8315325" y="2171701"/>
            <a:ext cx="218598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Quicksand" pitchFamily="2" charset="77"/>
              </a:rPr>
              <a:t>Delta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Quicksand" pitchFamily="2" charset="77"/>
              </a:rPr>
              <a:t>Theta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Alpha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Quicksand" pitchFamily="2" charset="77"/>
              </a:rPr>
              <a:t>Beta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Quicksand" pitchFamily="2" charset="77"/>
              </a:rPr>
              <a:t>Gamma</a:t>
            </a:r>
          </a:p>
          <a:p>
            <a:pPr>
              <a:spcAft>
                <a:spcPts val="600"/>
              </a:spcAft>
            </a:pPr>
            <a:endParaRPr lang="en-US" sz="2800" b="1" dirty="0">
              <a:latin typeface="Quicksand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F8BEDF-CAB0-2682-9898-6A12B998750E}"/>
              </a:ext>
            </a:extLst>
          </p:cNvPr>
          <p:cNvSpPr txBox="1"/>
          <p:nvPr/>
        </p:nvSpPr>
        <p:spPr>
          <a:xfrm rot="16200000">
            <a:off x="8810482" y="3301600"/>
            <a:ext cx="3631763" cy="1064349"/>
          </a:xfrm>
          <a:prstGeom prst="rect">
            <a:avLst/>
          </a:prstGeom>
          <a:noFill/>
          <a:ln w="28575">
            <a:noFill/>
          </a:ln>
        </p:spPr>
        <p:txBody>
          <a:bodyPr vert="vert"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W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E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L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L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E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N</a:t>
            </a:r>
          </a:p>
          <a:p>
            <a:endParaRPr lang="en-US" sz="2800" b="1" dirty="0">
              <a:solidFill>
                <a:srgbClr val="C00000"/>
              </a:solidFill>
              <a:latin typeface="Quicksand" pitchFamily="2" charset="77"/>
            </a:endParaRPr>
          </a:p>
          <a:p>
            <a:endParaRPr lang="en-US" sz="2800" b="1" dirty="0">
              <a:solidFill>
                <a:srgbClr val="C00000"/>
              </a:solidFill>
              <a:latin typeface="Quicksand" pitchFamily="2" charset="77"/>
            </a:endParaRPr>
          </a:p>
        </p:txBody>
      </p:sp>
      <p:pic>
        <p:nvPicPr>
          <p:cNvPr id="13" name="Grafik 12" descr="Ein Bild, das Text, Screenshot, Schwarzweiß, monochrom enthält.&#10;&#10;Automatisch generierte Beschreibung">
            <a:extLst>
              <a:ext uri="{FF2B5EF4-FFF2-40B4-BE49-F238E27FC236}">
                <a16:creationId xmlns:a16="http://schemas.microsoft.com/office/drawing/2014/main" id="{4415F5BA-6AD3-23A8-8FEF-B9275C8714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2793" y="2337685"/>
            <a:ext cx="3024476" cy="22683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99731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3EC0826-47A8-186A-EAC4-59F2F2324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050027"/>
              </p:ext>
            </p:extLst>
          </p:nvPr>
        </p:nvGraphicFramePr>
        <p:xfrm>
          <a:off x="771525" y="0"/>
          <a:ext cx="1038701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C2D4EEF8-A360-C81B-5032-3C01E0DCCCC0}"/>
              </a:ext>
            </a:extLst>
          </p:cNvPr>
          <p:cNvSpPr txBox="1"/>
          <p:nvPr/>
        </p:nvSpPr>
        <p:spPr>
          <a:xfrm>
            <a:off x="8210550" y="2185929"/>
            <a:ext cx="2843213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latin typeface="Quicksand" pitchFamily="2" charset="77"/>
              </a:rPr>
              <a:t>Möhren</a:t>
            </a:r>
            <a:endParaRPr lang="en-US" sz="2800" b="1" dirty="0">
              <a:latin typeface="Quicksand" pitchFamily="2" charset="77"/>
            </a:endParaRPr>
          </a:p>
          <a:p>
            <a:pPr>
              <a:spcAft>
                <a:spcPts val="600"/>
              </a:spcAft>
            </a:pPr>
            <a:r>
              <a:rPr lang="en-US" sz="2800" b="1" dirty="0" err="1">
                <a:latin typeface="Quicksand" pitchFamily="2" charset="77"/>
              </a:rPr>
              <a:t>Kartoffeln</a:t>
            </a:r>
            <a:endParaRPr lang="en-US" sz="2800" b="1" dirty="0">
              <a:latin typeface="Quicksand" pitchFamily="2" charset="77"/>
            </a:endParaRPr>
          </a:p>
          <a:p>
            <a:pPr>
              <a:spcAft>
                <a:spcPts val="600"/>
              </a:spcAft>
            </a:pPr>
            <a:r>
              <a:rPr lang="en-US" sz="2800" b="1" dirty="0" err="1">
                <a:latin typeface="Quicksand" pitchFamily="2" charset="77"/>
              </a:rPr>
              <a:t>Petersilie</a:t>
            </a:r>
            <a:endParaRPr lang="en-US" sz="2800" b="1" dirty="0">
              <a:latin typeface="Quicksand" pitchFamily="2" charset="77"/>
            </a:endParaRPr>
          </a:p>
          <a:p>
            <a:pPr>
              <a:spcAft>
                <a:spcPts val="600"/>
              </a:spcAft>
            </a:pPr>
            <a:r>
              <a:rPr lang="en-US" sz="2800" b="1" dirty="0" err="1">
                <a:latin typeface="Quicksand" pitchFamily="2" charset="77"/>
              </a:rPr>
              <a:t>Zwiebeln</a:t>
            </a:r>
            <a:endParaRPr lang="en-US" sz="2800" b="1" dirty="0">
              <a:latin typeface="Quicksand" pitchFamily="2" charset="77"/>
            </a:endParaRPr>
          </a:p>
          <a:p>
            <a:pPr>
              <a:spcAft>
                <a:spcPts val="600"/>
              </a:spcAft>
            </a:pPr>
            <a:r>
              <a:rPr lang="en-US" sz="2800" b="1" dirty="0" err="1">
                <a:latin typeface="Quicksand" pitchFamily="2" charset="77"/>
              </a:rPr>
              <a:t>Gemühsebrühe</a:t>
            </a:r>
            <a:endParaRPr lang="en-US" sz="2800" b="1" dirty="0">
              <a:latin typeface="Quicksand" pitchFamily="2" charset="77"/>
            </a:endParaRPr>
          </a:p>
          <a:p>
            <a:pPr>
              <a:spcAft>
                <a:spcPts val="600"/>
              </a:spcAft>
            </a:pPr>
            <a:endParaRPr lang="en-US" sz="2800" b="1" dirty="0">
              <a:latin typeface="Quicksand" pitchFamily="2" charset="77"/>
            </a:endParaRPr>
          </a:p>
        </p:txBody>
      </p:sp>
      <p:pic>
        <p:nvPicPr>
          <p:cNvPr id="2050" name="Picture 2" descr="Omas Kartoffelsuppe mit Würstchen - Madame Cuisine">
            <a:extLst>
              <a:ext uri="{FF2B5EF4-FFF2-40B4-BE49-F238E27FC236}">
                <a16:creationId xmlns:a16="http://schemas.microsoft.com/office/drawing/2014/main" id="{EC96FF8F-28D2-A54A-DC48-4DB3E08D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2223259"/>
            <a:ext cx="2411482" cy="241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Ein Bild, das Text, Screenshot, Schwarzweiß, monochrom enthält.&#10;&#10;Automatisch generierte Beschreibung">
            <a:extLst>
              <a:ext uri="{FF2B5EF4-FFF2-40B4-BE49-F238E27FC236}">
                <a16:creationId xmlns:a16="http://schemas.microsoft.com/office/drawing/2014/main" id="{994E7CF2-651D-9077-9611-6E7E1C51C5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2793" y="2294821"/>
            <a:ext cx="3024476" cy="22683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2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3EC0826-47A8-186A-EAC4-59F2F232489B}"/>
              </a:ext>
            </a:extLst>
          </p:cNvPr>
          <p:cNvGraphicFramePr/>
          <p:nvPr/>
        </p:nvGraphicFramePr>
        <p:xfrm>
          <a:off x="771525" y="0"/>
          <a:ext cx="1038701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 descr="Ein Bild, das Text, Screenshot, Rechteck, Dokument enthält.&#10;&#10;Automatisch generierte Beschreibung">
            <a:extLst>
              <a:ext uri="{FF2B5EF4-FFF2-40B4-BE49-F238E27FC236}">
                <a16:creationId xmlns:a16="http://schemas.microsoft.com/office/drawing/2014/main" id="{9692E8C0-A863-5951-4F79-2CDE9821F96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919162" y="2447658"/>
            <a:ext cx="2759799" cy="1962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939A12F-8801-5B67-2658-D38F0F18F2BD}"/>
                  </a:ext>
                </a:extLst>
              </p:cNvPr>
              <p:cNvSpPr txBox="1"/>
              <p:nvPr/>
            </p:nvSpPr>
            <p:spPr>
              <a:xfrm>
                <a:off x="4947515" y="3155175"/>
                <a:ext cx="2035032" cy="547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Geben Sie hier eine Formel ein.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939A12F-8801-5B67-2658-D38F0F18F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515" y="3155175"/>
                <a:ext cx="2035032" cy="547650"/>
              </a:xfrm>
              <a:prstGeom prst="rect">
                <a:avLst/>
              </a:prstGeom>
              <a:blipFill>
                <a:blip r:embed="rId9"/>
                <a:stretch>
                  <a:fillRect l="-1201" b="-44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C2D4EEF8-A360-C81B-5032-3C01E0DCCCC0}"/>
              </a:ext>
            </a:extLst>
          </p:cNvPr>
          <p:cNvSpPr txBox="1"/>
          <p:nvPr/>
        </p:nvSpPr>
        <p:spPr>
          <a:xfrm>
            <a:off x="8315325" y="2171701"/>
            <a:ext cx="218598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Quicksand" pitchFamily="2" charset="77"/>
              </a:rPr>
              <a:t>Delta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Quicksand" pitchFamily="2" charset="77"/>
              </a:rPr>
              <a:t>Theta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Alpha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Quicksand" pitchFamily="2" charset="77"/>
              </a:rPr>
              <a:t>Beta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Quicksand" pitchFamily="2" charset="77"/>
              </a:rPr>
              <a:t>Gamma</a:t>
            </a:r>
          </a:p>
          <a:p>
            <a:pPr>
              <a:spcAft>
                <a:spcPts val="600"/>
              </a:spcAft>
            </a:pPr>
            <a:endParaRPr lang="en-US" sz="2800" b="1" dirty="0">
              <a:latin typeface="Quicksand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F8BEDF-CAB0-2682-9898-6A12B998750E}"/>
              </a:ext>
            </a:extLst>
          </p:cNvPr>
          <p:cNvSpPr txBox="1"/>
          <p:nvPr/>
        </p:nvSpPr>
        <p:spPr>
          <a:xfrm rot="16200000">
            <a:off x="8810482" y="3301600"/>
            <a:ext cx="3631763" cy="1064349"/>
          </a:xfrm>
          <a:prstGeom prst="rect">
            <a:avLst/>
          </a:prstGeom>
          <a:noFill/>
          <a:ln w="28575">
            <a:noFill/>
          </a:ln>
        </p:spPr>
        <p:txBody>
          <a:bodyPr vert="vert"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W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E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L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L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E</a:t>
            </a:r>
          </a:p>
          <a:p>
            <a:r>
              <a:rPr lang="en-US" sz="2800" b="1" dirty="0">
                <a:solidFill>
                  <a:srgbClr val="C00000"/>
                </a:solidFill>
                <a:latin typeface="Quicksand" pitchFamily="2" charset="77"/>
              </a:rPr>
              <a:t>N</a:t>
            </a:r>
          </a:p>
          <a:p>
            <a:endParaRPr lang="en-US" sz="2800" b="1" dirty="0">
              <a:solidFill>
                <a:srgbClr val="C00000"/>
              </a:solidFill>
              <a:latin typeface="Quicksand" pitchFamily="2" charset="77"/>
            </a:endParaRPr>
          </a:p>
          <a:p>
            <a:endParaRPr lang="en-US" sz="2800" b="1" dirty="0">
              <a:solidFill>
                <a:srgbClr val="C00000"/>
              </a:solidFill>
              <a:latin typeface="Quicksand" pitchFamily="2" charset="77"/>
            </a:endParaRPr>
          </a:p>
        </p:txBody>
      </p:sp>
      <p:pic>
        <p:nvPicPr>
          <p:cNvPr id="13" name="Grafik 12" descr="Ein Bild, das Text, Screenshot, Schwarzweiß, monochrom enthält.&#10;&#10;Automatisch generierte Beschreibung">
            <a:extLst>
              <a:ext uri="{FF2B5EF4-FFF2-40B4-BE49-F238E27FC236}">
                <a16:creationId xmlns:a16="http://schemas.microsoft.com/office/drawing/2014/main" id="{4415F5BA-6AD3-23A8-8FEF-B9275C8714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2793" y="2337685"/>
            <a:ext cx="3024476" cy="22683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0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59EBD780-A3C7-EE24-1335-07653AEFDD0D}"/>
              </a:ext>
            </a:extLst>
          </p:cNvPr>
          <p:cNvSpPr/>
          <p:nvPr/>
        </p:nvSpPr>
        <p:spPr>
          <a:xfrm>
            <a:off x="8435142" y="3950091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E69C75A-FFD0-ADFA-332D-596A7819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6858" y="1395510"/>
            <a:ext cx="4678284" cy="4984631"/>
          </a:xfrm>
        </p:spPr>
      </p:pic>
      <p:pic>
        <p:nvPicPr>
          <p:cNvPr id="7" name="Grafik 6" descr="Segelboot mit einfarbiger Füllung">
            <a:extLst>
              <a:ext uri="{FF2B5EF4-FFF2-40B4-BE49-F238E27FC236}">
                <a16:creationId xmlns:a16="http://schemas.microsoft.com/office/drawing/2014/main" id="{890156F6-25C7-2F32-FF86-33FF146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63877">
            <a:off x="1210166" y="2102041"/>
            <a:ext cx="914400" cy="914400"/>
          </a:xfrm>
          <a:prstGeom prst="rect">
            <a:avLst/>
          </a:prstGeom>
        </p:spPr>
      </p:pic>
      <p:sp>
        <p:nvSpPr>
          <p:cNvPr id="12" name="Freihandform 11">
            <a:extLst>
              <a:ext uri="{FF2B5EF4-FFF2-40B4-BE49-F238E27FC236}">
                <a16:creationId xmlns:a16="http://schemas.microsoft.com/office/drawing/2014/main" id="{5D1EAA80-594C-70DB-C0D2-DDD721450354}"/>
              </a:ext>
            </a:extLst>
          </p:cNvPr>
          <p:cNvSpPr/>
          <p:nvPr/>
        </p:nvSpPr>
        <p:spPr>
          <a:xfrm>
            <a:off x="-3960788" y="2829376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Segelboot mit einfarbiger Füllung">
            <a:extLst>
              <a:ext uri="{FF2B5EF4-FFF2-40B4-BE49-F238E27FC236}">
                <a16:creationId xmlns:a16="http://schemas.microsoft.com/office/drawing/2014/main" id="{387E8F99-951C-38C5-8140-7DD8048AE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6886" flipH="1">
            <a:off x="11141723" y="4814387"/>
            <a:ext cx="914400" cy="914400"/>
          </a:xfrm>
          <a:prstGeom prst="rect">
            <a:avLst/>
          </a:prstGeom>
        </p:spPr>
      </p:pic>
      <p:sp>
        <p:nvSpPr>
          <p:cNvPr id="15" name="Freihandform 14">
            <a:extLst>
              <a:ext uri="{FF2B5EF4-FFF2-40B4-BE49-F238E27FC236}">
                <a16:creationId xmlns:a16="http://schemas.microsoft.com/office/drawing/2014/main" id="{1835D35D-5E24-7AAC-DF9A-F470D303B94F}"/>
              </a:ext>
            </a:extLst>
          </p:cNvPr>
          <p:cNvSpPr/>
          <p:nvPr/>
        </p:nvSpPr>
        <p:spPr>
          <a:xfrm rot="19144546">
            <a:off x="8622762" y="192060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Segelboot mit einfarbiger Füllung">
            <a:extLst>
              <a:ext uri="{FF2B5EF4-FFF2-40B4-BE49-F238E27FC236}">
                <a16:creationId xmlns:a16="http://schemas.microsoft.com/office/drawing/2014/main" id="{F390A595-6187-E82D-4AAE-E01F0456F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4243" flipH="1">
            <a:off x="8493628" y="2416795"/>
            <a:ext cx="914400" cy="914400"/>
          </a:xfrm>
          <a:prstGeom prst="rect">
            <a:avLst/>
          </a:prstGeom>
        </p:spPr>
      </p:pic>
      <p:sp>
        <p:nvSpPr>
          <p:cNvPr id="17" name="Freihandform 16">
            <a:extLst>
              <a:ext uri="{FF2B5EF4-FFF2-40B4-BE49-F238E27FC236}">
                <a16:creationId xmlns:a16="http://schemas.microsoft.com/office/drawing/2014/main" id="{28089E44-050F-E8FB-9BA8-C69957632804}"/>
              </a:ext>
            </a:extLst>
          </p:cNvPr>
          <p:cNvSpPr/>
          <p:nvPr/>
        </p:nvSpPr>
        <p:spPr>
          <a:xfrm rot="19144546">
            <a:off x="-242244" y="411647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Segelboot mit einfarbiger Füllung">
            <a:extLst>
              <a:ext uri="{FF2B5EF4-FFF2-40B4-BE49-F238E27FC236}">
                <a16:creationId xmlns:a16="http://schemas.microsoft.com/office/drawing/2014/main" id="{A3B6290A-FF70-1FBA-5157-2508AADF8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83362">
            <a:off x="948524" y="5012123"/>
            <a:ext cx="914400" cy="914400"/>
          </a:xfrm>
          <a:prstGeom prst="rect">
            <a:avLst/>
          </a:prstGeom>
        </p:spPr>
      </p:pic>
      <p:sp>
        <p:nvSpPr>
          <p:cNvPr id="19" name="Freihandform 18">
            <a:extLst>
              <a:ext uri="{FF2B5EF4-FFF2-40B4-BE49-F238E27FC236}">
                <a16:creationId xmlns:a16="http://schemas.microsoft.com/office/drawing/2014/main" id="{1FB5F0EE-F450-5758-FD4A-8745097A62A8}"/>
              </a:ext>
            </a:extLst>
          </p:cNvPr>
          <p:cNvSpPr/>
          <p:nvPr/>
        </p:nvSpPr>
        <p:spPr>
          <a:xfrm rot="2072704">
            <a:off x="-2845670" y="-1048430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C424B4B1-1514-F1C6-DBEA-C7E38C79C346}"/>
              </a:ext>
            </a:extLst>
          </p:cNvPr>
          <p:cNvSpPr/>
          <p:nvPr/>
        </p:nvSpPr>
        <p:spPr>
          <a:xfrm rot="18221210">
            <a:off x="8133905" y="-116850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Segelboot mit einfarbiger Füllung">
            <a:extLst>
              <a:ext uri="{FF2B5EF4-FFF2-40B4-BE49-F238E27FC236}">
                <a16:creationId xmlns:a16="http://schemas.microsoft.com/office/drawing/2014/main" id="{D689EF46-D896-E3F9-3E43-4DD22E24E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76374" flipH="1">
            <a:off x="9170150" y="787974"/>
            <a:ext cx="914400" cy="914400"/>
          </a:xfrm>
          <a:prstGeom prst="rect">
            <a:avLst/>
          </a:prstGeom>
        </p:spPr>
      </p:pic>
      <p:pic>
        <p:nvPicPr>
          <p:cNvPr id="22" name="Grafik 21" descr="Segelboot mit einfarbiger Füllung">
            <a:extLst>
              <a:ext uri="{FF2B5EF4-FFF2-40B4-BE49-F238E27FC236}">
                <a16:creationId xmlns:a16="http://schemas.microsoft.com/office/drawing/2014/main" id="{E8FE2B3F-F8A3-1F50-987D-DB5E4E765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58067">
            <a:off x="3176879" y="668370"/>
            <a:ext cx="914400" cy="914400"/>
          </a:xfrm>
          <a:prstGeom prst="rect">
            <a:avLst/>
          </a:prstGeom>
        </p:spPr>
      </p:pic>
      <p:pic>
        <p:nvPicPr>
          <p:cNvPr id="4" name="Grafik 3" descr="Ein Bild, das Clipart, Darstellung, Cartoon, Kunst enthält.&#10;&#10;Automatisch generierte Beschreibung">
            <a:extLst>
              <a:ext uri="{FF2B5EF4-FFF2-40B4-BE49-F238E27FC236}">
                <a16:creationId xmlns:a16="http://schemas.microsoft.com/office/drawing/2014/main" id="{B11518CA-8D84-06BE-1BCA-9AFBD18C8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386" y="2565400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66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11E6C-5184-6CBB-1D81-FE06CAA6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9488"/>
            <a:ext cx="10515600" cy="2852737"/>
          </a:xfrm>
        </p:spPr>
        <p:txBody>
          <a:bodyPr/>
          <a:lstStyle/>
          <a:p>
            <a:r>
              <a:rPr lang="en-US" dirty="0">
                <a:latin typeface="Poppins ExtraBold" pitchFamily="2" charset="77"/>
                <a:ea typeface="Gadugi" panose="020B0502040204020203" pitchFamily="34" charset="0"/>
                <a:cs typeface="Poppins ExtraBold" pitchFamily="2" charset="77"/>
              </a:rPr>
              <a:t>Alpha </a:t>
            </a:r>
            <a:r>
              <a:rPr lang="en-US" dirty="0" err="1">
                <a:latin typeface="Poppins ExtraBold" pitchFamily="2" charset="77"/>
                <a:ea typeface="Gadugi" panose="020B0502040204020203" pitchFamily="34" charset="0"/>
                <a:cs typeface="Poppins ExtraBold" pitchFamily="2" charset="77"/>
              </a:rPr>
              <a:t>Oszillationen</a:t>
            </a:r>
            <a:endParaRPr lang="en-US" dirty="0">
              <a:latin typeface="Poppins ExtraBold" pitchFamily="2" charset="77"/>
              <a:ea typeface="Gadugi" panose="020B0502040204020203" pitchFamily="34" charset="0"/>
              <a:cs typeface="Poppins ExtraBold" pitchFamily="2" charset="77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649C3A-8EBA-A167-DF6A-ED17BB5D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129213"/>
            <a:ext cx="10515600" cy="150018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Quicksand" pitchFamily="2" charset="77"/>
              </a:rPr>
              <a:t>8 – 12 Hz</a:t>
            </a:r>
          </a:p>
        </p:txBody>
      </p:sp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B08A5EE-5D12-ABA3-D415-7B2EDE8A3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551" y="652463"/>
            <a:ext cx="3140074" cy="314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1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502BB216-916D-EB26-E2F5-0EFC2696C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296" y="0"/>
            <a:ext cx="8619407" cy="6910387"/>
          </a:xfrm>
        </p:spPr>
      </p:pic>
    </p:spTree>
    <p:extLst>
      <p:ext uri="{BB962C8B-B14F-4D97-AF65-F5344CB8AC3E}">
        <p14:creationId xmlns:p14="http://schemas.microsoft.com/office/powerpoint/2010/main" val="4115288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Blau, Screenshot, Grafiken, Flagge enthält.&#10;&#10;Automatisch generierte Beschreibung">
            <a:extLst>
              <a:ext uri="{FF2B5EF4-FFF2-40B4-BE49-F238E27FC236}">
                <a16:creationId xmlns:a16="http://schemas.microsoft.com/office/drawing/2014/main" id="{E326F3FE-79C9-66E0-B148-A2FA56848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7"/>
          <a:stretch/>
        </p:blipFill>
        <p:spPr>
          <a:xfrm>
            <a:off x="5954036" y="1566113"/>
            <a:ext cx="6376084" cy="76066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AA3C8E-03AB-6ABF-CEAC-4F194F8E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11" y="151552"/>
            <a:ext cx="10515600" cy="1325563"/>
          </a:xfrm>
        </p:spPr>
        <p:txBody>
          <a:bodyPr/>
          <a:lstStyle/>
          <a:p>
            <a:r>
              <a:rPr lang="en-US" dirty="0">
                <a:latin typeface="Poppins ExtraBold" pitchFamily="2" charset="77"/>
                <a:cs typeface="Poppins ExtraBold" pitchFamily="2" charset="77"/>
              </a:rPr>
              <a:t>Alpha-</a:t>
            </a:r>
            <a:r>
              <a:rPr lang="en-US" dirty="0" err="1">
                <a:latin typeface="Poppins ExtraBold" pitchFamily="2" charset="77"/>
                <a:cs typeface="Poppins ExtraBold" pitchFamily="2" charset="77"/>
              </a:rPr>
              <a:t>Wellen</a:t>
            </a:r>
            <a:r>
              <a:rPr lang="en-US" dirty="0">
                <a:latin typeface="Poppins ExtraBold" pitchFamily="2" charset="77"/>
                <a:cs typeface="Poppins ExtraBold" pitchFamily="2" charset="77"/>
              </a:rPr>
              <a:t>-</a:t>
            </a:r>
            <a:r>
              <a:rPr lang="en-US" dirty="0" err="1">
                <a:latin typeface="Poppins ExtraBold" pitchFamily="2" charset="77"/>
                <a:cs typeface="Poppins ExtraBold" pitchFamily="2" charset="77"/>
              </a:rPr>
              <a:t>Maschine</a:t>
            </a:r>
            <a:endParaRPr lang="en-US" dirty="0"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18" name="Freihandform 17">
            <a:extLst>
              <a:ext uri="{FF2B5EF4-FFF2-40B4-BE49-F238E27FC236}">
                <a16:creationId xmlns:a16="http://schemas.microsoft.com/office/drawing/2014/main" id="{8836A901-C131-1A45-395A-D1A132217A1D}"/>
              </a:ext>
            </a:extLst>
          </p:cNvPr>
          <p:cNvSpPr/>
          <p:nvPr/>
        </p:nvSpPr>
        <p:spPr>
          <a:xfrm>
            <a:off x="-138123" y="3499566"/>
            <a:ext cx="6376084" cy="3865160"/>
          </a:xfrm>
          <a:custGeom>
            <a:avLst/>
            <a:gdLst>
              <a:gd name="connsiteX0" fmla="*/ 87682 w 6376084"/>
              <a:gd name="connsiteY0" fmla="*/ 200417 h 3670126"/>
              <a:gd name="connsiteX1" fmla="*/ 87682 w 6376084"/>
              <a:gd name="connsiteY1" fmla="*/ 200417 h 3670126"/>
              <a:gd name="connsiteX2" fmla="*/ 739036 w 6376084"/>
              <a:gd name="connsiteY2" fmla="*/ 237995 h 3670126"/>
              <a:gd name="connsiteX3" fmla="*/ 951978 w 6376084"/>
              <a:gd name="connsiteY3" fmla="*/ 250521 h 3670126"/>
              <a:gd name="connsiteX4" fmla="*/ 1077238 w 6376084"/>
              <a:gd name="connsiteY4" fmla="*/ 288099 h 3670126"/>
              <a:gd name="connsiteX5" fmla="*/ 1114816 w 6376084"/>
              <a:gd name="connsiteY5" fmla="*/ 300625 h 3670126"/>
              <a:gd name="connsiteX6" fmla="*/ 1565753 w 6376084"/>
              <a:gd name="connsiteY6" fmla="*/ 313151 h 3670126"/>
              <a:gd name="connsiteX7" fmla="*/ 1778696 w 6376084"/>
              <a:gd name="connsiteY7" fmla="*/ 300625 h 3670126"/>
              <a:gd name="connsiteX8" fmla="*/ 1866378 w 6376084"/>
              <a:gd name="connsiteY8" fmla="*/ 288099 h 3670126"/>
              <a:gd name="connsiteX9" fmla="*/ 2066794 w 6376084"/>
              <a:gd name="connsiteY9" fmla="*/ 263047 h 3670126"/>
              <a:gd name="connsiteX10" fmla="*/ 2104372 w 6376084"/>
              <a:gd name="connsiteY10" fmla="*/ 237995 h 3670126"/>
              <a:gd name="connsiteX11" fmla="*/ 2254685 w 6376084"/>
              <a:gd name="connsiteY11" fmla="*/ 212943 h 3670126"/>
              <a:gd name="connsiteX12" fmla="*/ 2542783 w 6376084"/>
              <a:gd name="connsiteY12" fmla="*/ 200417 h 3670126"/>
              <a:gd name="connsiteX13" fmla="*/ 2993720 w 6376084"/>
              <a:gd name="connsiteY13" fmla="*/ 225469 h 3670126"/>
              <a:gd name="connsiteX14" fmla="*/ 3093929 w 6376084"/>
              <a:gd name="connsiteY14" fmla="*/ 250521 h 3670126"/>
              <a:gd name="connsiteX15" fmla="*/ 3156559 w 6376084"/>
              <a:gd name="connsiteY15" fmla="*/ 263047 h 3670126"/>
              <a:gd name="connsiteX16" fmla="*/ 3194137 w 6376084"/>
              <a:gd name="connsiteY16" fmla="*/ 275573 h 3670126"/>
              <a:gd name="connsiteX17" fmla="*/ 3331923 w 6376084"/>
              <a:gd name="connsiteY17" fmla="*/ 300625 h 3670126"/>
              <a:gd name="connsiteX18" fmla="*/ 3732756 w 6376084"/>
              <a:gd name="connsiteY18" fmla="*/ 288099 h 3670126"/>
              <a:gd name="connsiteX19" fmla="*/ 3983277 w 6376084"/>
              <a:gd name="connsiteY19" fmla="*/ 263047 h 3670126"/>
              <a:gd name="connsiteX20" fmla="*/ 4033381 w 6376084"/>
              <a:gd name="connsiteY20" fmla="*/ 250521 h 3670126"/>
              <a:gd name="connsiteX21" fmla="*/ 4183693 w 6376084"/>
              <a:gd name="connsiteY21" fmla="*/ 225469 h 3670126"/>
              <a:gd name="connsiteX22" fmla="*/ 4258849 w 6376084"/>
              <a:gd name="connsiteY22" fmla="*/ 200417 h 3670126"/>
              <a:gd name="connsiteX23" fmla="*/ 4409162 w 6376084"/>
              <a:gd name="connsiteY23" fmla="*/ 100208 h 3670126"/>
              <a:gd name="connsiteX24" fmla="*/ 4446740 w 6376084"/>
              <a:gd name="connsiteY24" fmla="*/ 75156 h 3670126"/>
              <a:gd name="connsiteX25" fmla="*/ 4559474 w 6376084"/>
              <a:gd name="connsiteY25" fmla="*/ 37578 h 3670126"/>
              <a:gd name="connsiteX26" fmla="*/ 4597052 w 6376084"/>
              <a:gd name="connsiteY26" fmla="*/ 25052 h 3670126"/>
              <a:gd name="connsiteX27" fmla="*/ 4759890 w 6376084"/>
              <a:gd name="connsiteY27" fmla="*/ 12526 h 3670126"/>
              <a:gd name="connsiteX28" fmla="*/ 5135671 w 6376084"/>
              <a:gd name="connsiteY28" fmla="*/ 0 h 3670126"/>
              <a:gd name="connsiteX29" fmla="*/ 5473874 w 6376084"/>
              <a:gd name="connsiteY29" fmla="*/ 25052 h 3670126"/>
              <a:gd name="connsiteX30" fmla="*/ 5761972 w 6376084"/>
              <a:gd name="connsiteY30" fmla="*/ 50104 h 3670126"/>
              <a:gd name="connsiteX31" fmla="*/ 5899759 w 6376084"/>
              <a:gd name="connsiteY31" fmla="*/ 75156 h 3670126"/>
              <a:gd name="connsiteX32" fmla="*/ 5974915 w 6376084"/>
              <a:gd name="connsiteY32" fmla="*/ 100208 h 3670126"/>
              <a:gd name="connsiteX33" fmla="*/ 6025019 w 6376084"/>
              <a:gd name="connsiteY33" fmla="*/ 112734 h 3670126"/>
              <a:gd name="connsiteX34" fmla="*/ 6087649 w 6376084"/>
              <a:gd name="connsiteY34" fmla="*/ 125260 h 3670126"/>
              <a:gd name="connsiteX35" fmla="*/ 6125227 w 6376084"/>
              <a:gd name="connsiteY35" fmla="*/ 137786 h 3670126"/>
              <a:gd name="connsiteX36" fmla="*/ 6175331 w 6376084"/>
              <a:gd name="connsiteY36" fmla="*/ 150312 h 3670126"/>
              <a:gd name="connsiteX37" fmla="*/ 6250488 w 6376084"/>
              <a:gd name="connsiteY37" fmla="*/ 175364 h 3670126"/>
              <a:gd name="connsiteX38" fmla="*/ 6275540 w 6376084"/>
              <a:gd name="connsiteY38" fmla="*/ 212943 h 3670126"/>
              <a:gd name="connsiteX39" fmla="*/ 6300592 w 6376084"/>
              <a:gd name="connsiteY39" fmla="*/ 438411 h 3670126"/>
              <a:gd name="connsiteX40" fmla="*/ 6313118 w 6376084"/>
              <a:gd name="connsiteY40" fmla="*/ 601249 h 3670126"/>
              <a:gd name="connsiteX41" fmla="*/ 6325644 w 6376084"/>
              <a:gd name="connsiteY41" fmla="*/ 701458 h 3670126"/>
              <a:gd name="connsiteX42" fmla="*/ 6338170 w 6376084"/>
              <a:gd name="connsiteY42" fmla="*/ 814192 h 3670126"/>
              <a:gd name="connsiteX43" fmla="*/ 6375748 w 6376084"/>
              <a:gd name="connsiteY43" fmla="*/ 1027134 h 3670126"/>
              <a:gd name="connsiteX44" fmla="*/ 6363222 w 6376084"/>
              <a:gd name="connsiteY44" fmla="*/ 1665962 h 3670126"/>
              <a:gd name="connsiteX45" fmla="*/ 6363222 w 6376084"/>
              <a:gd name="connsiteY45" fmla="*/ 2630466 h 3670126"/>
              <a:gd name="connsiteX46" fmla="*/ 6350696 w 6376084"/>
              <a:gd name="connsiteY46" fmla="*/ 3206663 h 3670126"/>
              <a:gd name="connsiteX47" fmla="*/ 6338170 w 6376084"/>
              <a:gd name="connsiteY47" fmla="*/ 3369501 h 3670126"/>
              <a:gd name="connsiteX48" fmla="*/ 6325644 w 6376084"/>
              <a:gd name="connsiteY48" fmla="*/ 3670126 h 3670126"/>
              <a:gd name="connsiteX49" fmla="*/ 6012493 w 6376084"/>
              <a:gd name="connsiteY49" fmla="*/ 3657600 h 3670126"/>
              <a:gd name="connsiteX50" fmla="*/ 5912285 w 6376084"/>
              <a:gd name="connsiteY50" fmla="*/ 3645074 h 3670126"/>
              <a:gd name="connsiteX51" fmla="*/ 5223353 w 6376084"/>
              <a:gd name="connsiteY51" fmla="*/ 3657600 h 3670126"/>
              <a:gd name="connsiteX52" fmla="*/ 4747364 w 6376084"/>
              <a:gd name="connsiteY52" fmla="*/ 3632548 h 3670126"/>
              <a:gd name="connsiteX53" fmla="*/ 4559474 w 6376084"/>
              <a:gd name="connsiteY53" fmla="*/ 3645074 h 3670126"/>
              <a:gd name="connsiteX54" fmla="*/ 4183693 w 6376084"/>
              <a:gd name="connsiteY54" fmla="*/ 3657600 h 3670126"/>
              <a:gd name="connsiteX55" fmla="*/ 3131507 w 6376084"/>
              <a:gd name="connsiteY55" fmla="*/ 3657600 h 3670126"/>
              <a:gd name="connsiteX56" fmla="*/ 2467627 w 6376084"/>
              <a:gd name="connsiteY56" fmla="*/ 3645074 h 3670126"/>
              <a:gd name="connsiteX57" fmla="*/ 2304789 w 6376084"/>
              <a:gd name="connsiteY57" fmla="*/ 3657600 h 3670126"/>
              <a:gd name="connsiteX58" fmla="*/ 2217107 w 6376084"/>
              <a:gd name="connsiteY58" fmla="*/ 3645074 h 3670126"/>
              <a:gd name="connsiteX59" fmla="*/ 1941534 w 6376084"/>
              <a:gd name="connsiteY59" fmla="*/ 3632548 h 3670126"/>
              <a:gd name="connsiteX60" fmla="*/ 1465545 w 6376084"/>
              <a:gd name="connsiteY60" fmla="*/ 3607496 h 3670126"/>
              <a:gd name="connsiteX61" fmla="*/ 0 w 6376084"/>
              <a:gd name="connsiteY61" fmla="*/ 3582444 h 3670126"/>
              <a:gd name="connsiteX62" fmla="*/ 25052 w 6376084"/>
              <a:gd name="connsiteY62" fmla="*/ 3056351 h 3670126"/>
              <a:gd name="connsiteX63" fmla="*/ 37578 w 6376084"/>
              <a:gd name="connsiteY63" fmla="*/ 2993721 h 3670126"/>
              <a:gd name="connsiteX64" fmla="*/ 50104 w 6376084"/>
              <a:gd name="connsiteY64" fmla="*/ 2893512 h 3670126"/>
              <a:gd name="connsiteX65" fmla="*/ 75156 w 6376084"/>
              <a:gd name="connsiteY65" fmla="*/ 2805830 h 3670126"/>
              <a:gd name="connsiteX66" fmla="*/ 75156 w 6376084"/>
              <a:gd name="connsiteY66" fmla="*/ 2354893 h 3670126"/>
              <a:gd name="connsiteX67" fmla="*/ 50104 w 6376084"/>
              <a:gd name="connsiteY67" fmla="*/ 1603332 h 3670126"/>
              <a:gd name="connsiteX68" fmla="*/ 37578 w 6376084"/>
              <a:gd name="connsiteY68" fmla="*/ 1540701 h 3670126"/>
              <a:gd name="connsiteX69" fmla="*/ 12526 w 6376084"/>
              <a:gd name="connsiteY69" fmla="*/ 1402915 h 3670126"/>
              <a:gd name="connsiteX70" fmla="*/ 25052 w 6376084"/>
              <a:gd name="connsiteY70" fmla="*/ 851770 h 3670126"/>
              <a:gd name="connsiteX71" fmla="*/ 37578 w 6376084"/>
              <a:gd name="connsiteY71" fmla="*/ 225469 h 3670126"/>
              <a:gd name="connsiteX72" fmla="*/ 87682 w 6376084"/>
              <a:gd name="connsiteY72" fmla="*/ 200417 h 367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376084" h="3670126">
                <a:moveTo>
                  <a:pt x="87682" y="200417"/>
                </a:moveTo>
                <a:lnTo>
                  <a:pt x="87682" y="200417"/>
                </a:lnTo>
                <a:cubicBezTo>
                  <a:pt x="393334" y="261547"/>
                  <a:pt x="135834" y="217548"/>
                  <a:pt x="739036" y="237995"/>
                </a:cubicBezTo>
                <a:cubicBezTo>
                  <a:pt x="810099" y="240404"/>
                  <a:pt x="880997" y="246346"/>
                  <a:pt x="951978" y="250521"/>
                </a:cubicBezTo>
                <a:cubicBezTo>
                  <a:pt x="1027701" y="269452"/>
                  <a:pt x="985750" y="257603"/>
                  <a:pt x="1077238" y="288099"/>
                </a:cubicBezTo>
                <a:cubicBezTo>
                  <a:pt x="1089764" y="292274"/>
                  <a:pt x="1101618" y="300258"/>
                  <a:pt x="1114816" y="300625"/>
                </a:cubicBezTo>
                <a:lnTo>
                  <a:pt x="1565753" y="313151"/>
                </a:lnTo>
                <a:cubicBezTo>
                  <a:pt x="1636734" y="308976"/>
                  <a:pt x="1707838" y="306530"/>
                  <a:pt x="1778696" y="300625"/>
                </a:cubicBezTo>
                <a:cubicBezTo>
                  <a:pt x="1808118" y="298173"/>
                  <a:pt x="1837082" y="291761"/>
                  <a:pt x="1866378" y="288099"/>
                </a:cubicBezTo>
                <a:cubicBezTo>
                  <a:pt x="2118960" y="256526"/>
                  <a:pt x="1855393" y="293247"/>
                  <a:pt x="2066794" y="263047"/>
                </a:cubicBezTo>
                <a:cubicBezTo>
                  <a:pt x="2079320" y="254696"/>
                  <a:pt x="2090907" y="244727"/>
                  <a:pt x="2104372" y="237995"/>
                </a:cubicBezTo>
                <a:cubicBezTo>
                  <a:pt x="2144955" y="217704"/>
                  <a:pt x="2222936" y="214927"/>
                  <a:pt x="2254685" y="212943"/>
                </a:cubicBezTo>
                <a:cubicBezTo>
                  <a:pt x="2350621" y="206947"/>
                  <a:pt x="2446750" y="204592"/>
                  <a:pt x="2542783" y="200417"/>
                </a:cubicBezTo>
                <a:cubicBezTo>
                  <a:pt x="2743616" y="207590"/>
                  <a:pt x="2830245" y="200319"/>
                  <a:pt x="2993720" y="225469"/>
                </a:cubicBezTo>
                <a:cubicBezTo>
                  <a:pt x="3113763" y="243937"/>
                  <a:pt x="3008578" y="229183"/>
                  <a:pt x="3093929" y="250521"/>
                </a:cubicBezTo>
                <a:cubicBezTo>
                  <a:pt x="3114583" y="255685"/>
                  <a:pt x="3135905" y="257883"/>
                  <a:pt x="3156559" y="263047"/>
                </a:cubicBezTo>
                <a:cubicBezTo>
                  <a:pt x="3169368" y="266249"/>
                  <a:pt x="3181328" y="272371"/>
                  <a:pt x="3194137" y="275573"/>
                </a:cubicBezTo>
                <a:cubicBezTo>
                  <a:pt x="3229151" y="284326"/>
                  <a:pt x="3298420" y="295041"/>
                  <a:pt x="3331923" y="300625"/>
                </a:cubicBezTo>
                <a:lnTo>
                  <a:pt x="3732756" y="288099"/>
                </a:lnTo>
                <a:cubicBezTo>
                  <a:pt x="3805534" y="284864"/>
                  <a:pt x="3906509" y="277005"/>
                  <a:pt x="3983277" y="263047"/>
                </a:cubicBezTo>
                <a:cubicBezTo>
                  <a:pt x="4000215" y="259967"/>
                  <a:pt x="4016400" y="253351"/>
                  <a:pt x="4033381" y="250521"/>
                </a:cubicBezTo>
                <a:cubicBezTo>
                  <a:pt x="4126638" y="234978"/>
                  <a:pt x="4113222" y="246610"/>
                  <a:pt x="4183693" y="225469"/>
                </a:cubicBezTo>
                <a:cubicBezTo>
                  <a:pt x="4208986" y="217881"/>
                  <a:pt x="4258849" y="200417"/>
                  <a:pt x="4258849" y="200417"/>
                </a:cubicBezTo>
                <a:lnTo>
                  <a:pt x="4409162" y="100208"/>
                </a:lnTo>
                <a:cubicBezTo>
                  <a:pt x="4421688" y="91857"/>
                  <a:pt x="4432458" y="79917"/>
                  <a:pt x="4446740" y="75156"/>
                </a:cubicBezTo>
                <a:lnTo>
                  <a:pt x="4559474" y="37578"/>
                </a:lnTo>
                <a:cubicBezTo>
                  <a:pt x="4572000" y="33403"/>
                  <a:pt x="4583887" y="26065"/>
                  <a:pt x="4597052" y="25052"/>
                </a:cubicBezTo>
                <a:cubicBezTo>
                  <a:pt x="4651331" y="20877"/>
                  <a:pt x="4705509" y="15055"/>
                  <a:pt x="4759890" y="12526"/>
                </a:cubicBezTo>
                <a:cubicBezTo>
                  <a:pt x="4885085" y="6703"/>
                  <a:pt x="5010411" y="4175"/>
                  <a:pt x="5135671" y="0"/>
                </a:cubicBezTo>
                <a:cubicBezTo>
                  <a:pt x="5248405" y="8351"/>
                  <a:pt x="5361392" y="13804"/>
                  <a:pt x="5473874" y="25052"/>
                </a:cubicBezTo>
                <a:cubicBezTo>
                  <a:pt x="5653304" y="42995"/>
                  <a:pt x="5557296" y="34360"/>
                  <a:pt x="5761972" y="50104"/>
                </a:cubicBezTo>
                <a:cubicBezTo>
                  <a:pt x="5786526" y="54196"/>
                  <a:pt x="5872247" y="67653"/>
                  <a:pt x="5899759" y="75156"/>
                </a:cubicBezTo>
                <a:cubicBezTo>
                  <a:pt x="5925236" y="82104"/>
                  <a:pt x="5949296" y="93803"/>
                  <a:pt x="5974915" y="100208"/>
                </a:cubicBezTo>
                <a:cubicBezTo>
                  <a:pt x="5991616" y="104383"/>
                  <a:pt x="6008214" y="108999"/>
                  <a:pt x="6025019" y="112734"/>
                </a:cubicBezTo>
                <a:cubicBezTo>
                  <a:pt x="6045802" y="117352"/>
                  <a:pt x="6066995" y="120096"/>
                  <a:pt x="6087649" y="125260"/>
                </a:cubicBezTo>
                <a:cubicBezTo>
                  <a:pt x="6100458" y="128462"/>
                  <a:pt x="6112531" y="134159"/>
                  <a:pt x="6125227" y="137786"/>
                </a:cubicBezTo>
                <a:cubicBezTo>
                  <a:pt x="6141780" y="142515"/>
                  <a:pt x="6158842" y="145365"/>
                  <a:pt x="6175331" y="150312"/>
                </a:cubicBezTo>
                <a:cubicBezTo>
                  <a:pt x="6200625" y="157900"/>
                  <a:pt x="6250488" y="175364"/>
                  <a:pt x="6250488" y="175364"/>
                </a:cubicBezTo>
                <a:cubicBezTo>
                  <a:pt x="6258839" y="187890"/>
                  <a:pt x="6271214" y="198523"/>
                  <a:pt x="6275540" y="212943"/>
                </a:cubicBezTo>
                <a:cubicBezTo>
                  <a:pt x="6285407" y="245832"/>
                  <a:pt x="6299735" y="428126"/>
                  <a:pt x="6300592" y="438411"/>
                </a:cubicBezTo>
                <a:cubicBezTo>
                  <a:pt x="6305113" y="492663"/>
                  <a:pt x="6307957" y="547055"/>
                  <a:pt x="6313118" y="601249"/>
                </a:cubicBezTo>
                <a:cubicBezTo>
                  <a:pt x="6316310" y="634760"/>
                  <a:pt x="6321711" y="668026"/>
                  <a:pt x="6325644" y="701458"/>
                </a:cubicBezTo>
                <a:cubicBezTo>
                  <a:pt x="6330062" y="739008"/>
                  <a:pt x="6332823" y="776763"/>
                  <a:pt x="6338170" y="814192"/>
                </a:cubicBezTo>
                <a:cubicBezTo>
                  <a:pt x="6352446" y="914124"/>
                  <a:pt x="6359244" y="944613"/>
                  <a:pt x="6375748" y="1027134"/>
                </a:cubicBezTo>
                <a:cubicBezTo>
                  <a:pt x="6371573" y="1240077"/>
                  <a:pt x="6363222" y="1452978"/>
                  <a:pt x="6363222" y="1665962"/>
                </a:cubicBezTo>
                <a:cubicBezTo>
                  <a:pt x="6363222" y="2751147"/>
                  <a:pt x="6392162" y="2022734"/>
                  <a:pt x="6363222" y="2630466"/>
                </a:cubicBezTo>
                <a:cubicBezTo>
                  <a:pt x="6359047" y="2822532"/>
                  <a:pt x="6357204" y="3014662"/>
                  <a:pt x="6350696" y="3206663"/>
                </a:cubicBezTo>
                <a:cubicBezTo>
                  <a:pt x="6348852" y="3261071"/>
                  <a:pt x="6341108" y="3315141"/>
                  <a:pt x="6338170" y="3369501"/>
                </a:cubicBezTo>
                <a:cubicBezTo>
                  <a:pt x="6332757" y="3469650"/>
                  <a:pt x="6329819" y="3569918"/>
                  <a:pt x="6325644" y="3670126"/>
                </a:cubicBezTo>
                <a:cubicBezTo>
                  <a:pt x="6221260" y="3665951"/>
                  <a:pt x="6116769" y="3663920"/>
                  <a:pt x="6012493" y="3657600"/>
                </a:cubicBezTo>
                <a:cubicBezTo>
                  <a:pt x="5978892" y="3655564"/>
                  <a:pt x="5945948" y="3645074"/>
                  <a:pt x="5912285" y="3645074"/>
                </a:cubicBezTo>
                <a:cubicBezTo>
                  <a:pt x="5682603" y="3645074"/>
                  <a:pt x="5452997" y="3653425"/>
                  <a:pt x="5223353" y="3657600"/>
                </a:cubicBezTo>
                <a:cubicBezTo>
                  <a:pt x="5088951" y="3648640"/>
                  <a:pt x="4869385" y="3632548"/>
                  <a:pt x="4747364" y="3632548"/>
                </a:cubicBezTo>
                <a:cubicBezTo>
                  <a:pt x="4684595" y="3632548"/>
                  <a:pt x="4622181" y="3642287"/>
                  <a:pt x="4559474" y="3645074"/>
                </a:cubicBezTo>
                <a:cubicBezTo>
                  <a:pt x="4434268" y="3650639"/>
                  <a:pt x="4308953" y="3653425"/>
                  <a:pt x="4183693" y="3657600"/>
                </a:cubicBezTo>
                <a:cubicBezTo>
                  <a:pt x="3152928" y="3628150"/>
                  <a:pt x="4434264" y="3657600"/>
                  <a:pt x="3131507" y="3657600"/>
                </a:cubicBezTo>
                <a:cubicBezTo>
                  <a:pt x="2910174" y="3657600"/>
                  <a:pt x="2688920" y="3649249"/>
                  <a:pt x="2467627" y="3645074"/>
                </a:cubicBezTo>
                <a:cubicBezTo>
                  <a:pt x="2413348" y="3649249"/>
                  <a:pt x="2359229" y="3657600"/>
                  <a:pt x="2304789" y="3657600"/>
                </a:cubicBezTo>
                <a:cubicBezTo>
                  <a:pt x="2275265" y="3657600"/>
                  <a:pt x="2246561" y="3647105"/>
                  <a:pt x="2217107" y="3645074"/>
                </a:cubicBezTo>
                <a:cubicBezTo>
                  <a:pt x="2125372" y="3638747"/>
                  <a:pt x="2033372" y="3637140"/>
                  <a:pt x="1941534" y="3632548"/>
                </a:cubicBezTo>
                <a:lnTo>
                  <a:pt x="1465545" y="3607496"/>
                </a:lnTo>
                <a:lnTo>
                  <a:pt x="0" y="3582444"/>
                </a:lnTo>
                <a:cubicBezTo>
                  <a:pt x="8351" y="3407080"/>
                  <a:pt x="-9379" y="3228505"/>
                  <a:pt x="25052" y="3056351"/>
                </a:cubicBezTo>
                <a:cubicBezTo>
                  <a:pt x="29227" y="3035474"/>
                  <a:pt x="34341" y="3014764"/>
                  <a:pt x="37578" y="2993721"/>
                </a:cubicBezTo>
                <a:cubicBezTo>
                  <a:pt x="42697" y="2960449"/>
                  <a:pt x="43502" y="2926521"/>
                  <a:pt x="50104" y="2893512"/>
                </a:cubicBezTo>
                <a:cubicBezTo>
                  <a:pt x="56065" y="2863705"/>
                  <a:pt x="66805" y="2835057"/>
                  <a:pt x="75156" y="2805830"/>
                </a:cubicBezTo>
                <a:cubicBezTo>
                  <a:pt x="97096" y="2520609"/>
                  <a:pt x="86442" y="2744247"/>
                  <a:pt x="75156" y="2354893"/>
                </a:cubicBezTo>
                <a:cubicBezTo>
                  <a:pt x="70476" y="2193429"/>
                  <a:pt x="73535" y="1825931"/>
                  <a:pt x="50104" y="1603332"/>
                </a:cubicBezTo>
                <a:cubicBezTo>
                  <a:pt x="47875" y="1582159"/>
                  <a:pt x="41387" y="1561648"/>
                  <a:pt x="37578" y="1540701"/>
                </a:cubicBezTo>
                <a:cubicBezTo>
                  <a:pt x="5528" y="1364427"/>
                  <a:pt x="43465" y="1557610"/>
                  <a:pt x="12526" y="1402915"/>
                </a:cubicBezTo>
                <a:cubicBezTo>
                  <a:pt x="16701" y="1219200"/>
                  <a:pt x="21143" y="1035491"/>
                  <a:pt x="25052" y="851770"/>
                </a:cubicBezTo>
                <a:cubicBezTo>
                  <a:pt x="29494" y="643008"/>
                  <a:pt x="29704" y="434129"/>
                  <a:pt x="37578" y="225469"/>
                </a:cubicBezTo>
                <a:cubicBezTo>
                  <a:pt x="38076" y="212275"/>
                  <a:pt x="79331" y="204592"/>
                  <a:pt x="87682" y="200417"/>
                </a:cubicBezTo>
                <a:close/>
              </a:path>
            </a:pathLst>
          </a:custGeom>
          <a:gradFill flip="none" rotWithShape="1">
            <a:gsLst>
              <a:gs pos="0">
                <a:srgbClr val="2890A8">
                  <a:tint val="66000"/>
                  <a:satMod val="160000"/>
                  <a:alpha val="56000"/>
                </a:srgbClr>
              </a:gs>
              <a:gs pos="0">
                <a:srgbClr val="2890A8"/>
              </a:gs>
              <a:gs pos="100000">
                <a:srgbClr val="2890A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45331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8F050763-88A2-17C6-9E8C-486E655F404D}"/>
              </a:ext>
            </a:extLst>
          </p:cNvPr>
          <p:cNvSpPr/>
          <p:nvPr/>
        </p:nvSpPr>
        <p:spPr>
          <a:xfrm>
            <a:off x="-28576" y="3557413"/>
            <a:ext cx="6237961" cy="323483"/>
          </a:xfrm>
          <a:custGeom>
            <a:avLst/>
            <a:gdLst>
              <a:gd name="connsiteX0" fmla="*/ 0 w 6125227"/>
              <a:gd name="connsiteY0" fmla="*/ 188000 h 275682"/>
              <a:gd name="connsiteX1" fmla="*/ 864296 w 6125227"/>
              <a:gd name="connsiteY1" fmla="*/ 213052 h 275682"/>
              <a:gd name="connsiteX2" fmla="*/ 964504 w 6125227"/>
              <a:gd name="connsiteY2" fmla="*/ 238104 h 275682"/>
              <a:gd name="connsiteX3" fmla="*/ 1027134 w 6125227"/>
              <a:gd name="connsiteY3" fmla="*/ 250630 h 275682"/>
              <a:gd name="connsiteX4" fmla="*/ 1077238 w 6125227"/>
              <a:gd name="connsiteY4" fmla="*/ 263156 h 275682"/>
              <a:gd name="connsiteX5" fmla="*/ 1665962 w 6125227"/>
              <a:gd name="connsiteY5" fmla="*/ 250630 h 275682"/>
              <a:gd name="connsiteX6" fmla="*/ 1753644 w 6125227"/>
              <a:gd name="connsiteY6" fmla="*/ 238104 h 275682"/>
              <a:gd name="connsiteX7" fmla="*/ 1828800 w 6125227"/>
              <a:gd name="connsiteY7" fmla="*/ 213052 h 275682"/>
              <a:gd name="connsiteX8" fmla="*/ 1866378 w 6125227"/>
              <a:gd name="connsiteY8" fmla="*/ 200526 h 275682"/>
              <a:gd name="connsiteX9" fmla="*/ 1941534 w 6125227"/>
              <a:gd name="connsiteY9" fmla="*/ 188000 h 275682"/>
              <a:gd name="connsiteX10" fmla="*/ 2455101 w 6125227"/>
              <a:gd name="connsiteY10" fmla="*/ 162948 h 275682"/>
              <a:gd name="connsiteX11" fmla="*/ 2755726 w 6125227"/>
              <a:gd name="connsiteY11" fmla="*/ 188000 h 275682"/>
              <a:gd name="connsiteX12" fmla="*/ 2880986 w 6125227"/>
              <a:gd name="connsiteY12" fmla="*/ 225578 h 275682"/>
              <a:gd name="connsiteX13" fmla="*/ 2931090 w 6125227"/>
              <a:gd name="connsiteY13" fmla="*/ 250630 h 275682"/>
              <a:gd name="connsiteX14" fmla="*/ 3018773 w 6125227"/>
              <a:gd name="connsiteY14" fmla="*/ 275682 h 275682"/>
              <a:gd name="connsiteX15" fmla="*/ 3544866 w 6125227"/>
              <a:gd name="connsiteY15" fmla="*/ 263156 h 275682"/>
              <a:gd name="connsiteX16" fmla="*/ 3695178 w 6125227"/>
              <a:gd name="connsiteY16" fmla="*/ 238104 h 275682"/>
              <a:gd name="connsiteX17" fmla="*/ 3820438 w 6125227"/>
              <a:gd name="connsiteY17" fmla="*/ 213052 h 275682"/>
              <a:gd name="connsiteX18" fmla="*/ 3933173 w 6125227"/>
              <a:gd name="connsiteY18" fmla="*/ 175474 h 275682"/>
              <a:gd name="connsiteX19" fmla="*/ 3970751 w 6125227"/>
              <a:gd name="connsiteY19" fmla="*/ 162948 h 275682"/>
              <a:gd name="connsiteX20" fmla="*/ 4033381 w 6125227"/>
              <a:gd name="connsiteY20" fmla="*/ 150422 h 275682"/>
              <a:gd name="connsiteX21" fmla="*/ 4133589 w 6125227"/>
              <a:gd name="connsiteY21" fmla="*/ 112844 h 275682"/>
              <a:gd name="connsiteX22" fmla="*/ 4183693 w 6125227"/>
              <a:gd name="connsiteY22" fmla="*/ 87792 h 275682"/>
              <a:gd name="connsiteX23" fmla="*/ 4246323 w 6125227"/>
              <a:gd name="connsiteY23" fmla="*/ 75266 h 275682"/>
              <a:gd name="connsiteX24" fmla="*/ 4296427 w 6125227"/>
              <a:gd name="connsiteY24" fmla="*/ 62740 h 275682"/>
              <a:gd name="connsiteX25" fmla="*/ 4421688 w 6125227"/>
              <a:gd name="connsiteY25" fmla="*/ 37688 h 275682"/>
              <a:gd name="connsiteX26" fmla="*/ 4534422 w 6125227"/>
              <a:gd name="connsiteY26" fmla="*/ 12636 h 275682"/>
              <a:gd name="connsiteX27" fmla="*/ 4634630 w 6125227"/>
              <a:gd name="connsiteY27" fmla="*/ 110 h 275682"/>
              <a:gd name="connsiteX28" fmla="*/ 5323562 w 6125227"/>
              <a:gd name="connsiteY28" fmla="*/ 25162 h 275682"/>
              <a:gd name="connsiteX29" fmla="*/ 5448822 w 6125227"/>
              <a:gd name="connsiteY29" fmla="*/ 50214 h 275682"/>
              <a:gd name="connsiteX30" fmla="*/ 5511452 w 6125227"/>
              <a:gd name="connsiteY30" fmla="*/ 62740 h 275682"/>
              <a:gd name="connsiteX31" fmla="*/ 5586608 w 6125227"/>
              <a:gd name="connsiteY31" fmla="*/ 75266 h 275682"/>
              <a:gd name="connsiteX32" fmla="*/ 5624186 w 6125227"/>
              <a:gd name="connsiteY32" fmla="*/ 87792 h 275682"/>
              <a:gd name="connsiteX33" fmla="*/ 5674290 w 6125227"/>
              <a:gd name="connsiteY33" fmla="*/ 100318 h 275682"/>
              <a:gd name="connsiteX34" fmla="*/ 5887233 w 6125227"/>
              <a:gd name="connsiteY34" fmla="*/ 137896 h 275682"/>
              <a:gd name="connsiteX35" fmla="*/ 5962389 w 6125227"/>
              <a:gd name="connsiteY35" fmla="*/ 150422 h 275682"/>
              <a:gd name="connsiteX36" fmla="*/ 6075123 w 6125227"/>
              <a:gd name="connsiteY36" fmla="*/ 175474 h 275682"/>
              <a:gd name="connsiteX37" fmla="*/ 6125227 w 6125227"/>
              <a:gd name="connsiteY37" fmla="*/ 188000 h 27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125227" h="275682">
                <a:moveTo>
                  <a:pt x="0" y="188000"/>
                </a:moveTo>
                <a:cubicBezTo>
                  <a:pt x="135365" y="190375"/>
                  <a:pt x="609611" y="183089"/>
                  <a:pt x="864296" y="213052"/>
                </a:cubicBezTo>
                <a:cubicBezTo>
                  <a:pt x="951504" y="223312"/>
                  <a:pt x="899515" y="221857"/>
                  <a:pt x="964504" y="238104"/>
                </a:cubicBezTo>
                <a:cubicBezTo>
                  <a:pt x="985158" y="243268"/>
                  <a:pt x="1006351" y="246012"/>
                  <a:pt x="1027134" y="250630"/>
                </a:cubicBezTo>
                <a:cubicBezTo>
                  <a:pt x="1043939" y="254365"/>
                  <a:pt x="1060537" y="258981"/>
                  <a:pt x="1077238" y="263156"/>
                </a:cubicBezTo>
                <a:lnTo>
                  <a:pt x="1665962" y="250630"/>
                </a:lnTo>
                <a:cubicBezTo>
                  <a:pt x="1695466" y="249537"/>
                  <a:pt x="1724876" y="244743"/>
                  <a:pt x="1753644" y="238104"/>
                </a:cubicBezTo>
                <a:cubicBezTo>
                  <a:pt x="1779375" y="232166"/>
                  <a:pt x="1803748" y="221403"/>
                  <a:pt x="1828800" y="213052"/>
                </a:cubicBezTo>
                <a:cubicBezTo>
                  <a:pt x="1841326" y="208877"/>
                  <a:pt x="1853354" y="202697"/>
                  <a:pt x="1866378" y="200526"/>
                </a:cubicBezTo>
                <a:cubicBezTo>
                  <a:pt x="1891430" y="196351"/>
                  <a:pt x="1916188" y="189618"/>
                  <a:pt x="1941534" y="188000"/>
                </a:cubicBezTo>
                <a:cubicBezTo>
                  <a:pt x="2112578" y="177082"/>
                  <a:pt x="2455101" y="162948"/>
                  <a:pt x="2455101" y="162948"/>
                </a:cubicBezTo>
                <a:cubicBezTo>
                  <a:pt x="2518494" y="167476"/>
                  <a:pt x="2682296" y="177510"/>
                  <a:pt x="2755726" y="188000"/>
                </a:cubicBezTo>
                <a:cubicBezTo>
                  <a:pt x="2780899" y="191596"/>
                  <a:pt x="2867038" y="218604"/>
                  <a:pt x="2880986" y="225578"/>
                </a:cubicBezTo>
                <a:cubicBezTo>
                  <a:pt x="2897687" y="233929"/>
                  <a:pt x="2913927" y="243274"/>
                  <a:pt x="2931090" y="250630"/>
                </a:cubicBezTo>
                <a:cubicBezTo>
                  <a:pt x="2956249" y="261412"/>
                  <a:pt x="2993346" y="269325"/>
                  <a:pt x="3018773" y="275682"/>
                </a:cubicBezTo>
                <a:lnTo>
                  <a:pt x="3544866" y="263156"/>
                </a:lnTo>
                <a:cubicBezTo>
                  <a:pt x="3638115" y="259426"/>
                  <a:pt x="3624711" y="253204"/>
                  <a:pt x="3695178" y="238104"/>
                </a:cubicBezTo>
                <a:cubicBezTo>
                  <a:pt x="3736813" y="229182"/>
                  <a:pt x="3780043" y="226517"/>
                  <a:pt x="3820438" y="213052"/>
                </a:cubicBezTo>
                <a:lnTo>
                  <a:pt x="3933173" y="175474"/>
                </a:lnTo>
                <a:cubicBezTo>
                  <a:pt x="3945699" y="171299"/>
                  <a:pt x="3957804" y="165537"/>
                  <a:pt x="3970751" y="162948"/>
                </a:cubicBezTo>
                <a:lnTo>
                  <a:pt x="4033381" y="150422"/>
                </a:lnTo>
                <a:cubicBezTo>
                  <a:pt x="4172877" y="80674"/>
                  <a:pt x="3997151" y="164008"/>
                  <a:pt x="4133589" y="112844"/>
                </a:cubicBezTo>
                <a:cubicBezTo>
                  <a:pt x="4151073" y="106288"/>
                  <a:pt x="4165979" y="93697"/>
                  <a:pt x="4183693" y="87792"/>
                </a:cubicBezTo>
                <a:cubicBezTo>
                  <a:pt x="4203891" y="81059"/>
                  <a:pt x="4225540" y="79884"/>
                  <a:pt x="4246323" y="75266"/>
                </a:cubicBezTo>
                <a:cubicBezTo>
                  <a:pt x="4263128" y="71531"/>
                  <a:pt x="4279594" y="66347"/>
                  <a:pt x="4296427" y="62740"/>
                </a:cubicBezTo>
                <a:cubicBezTo>
                  <a:pt x="4338062" y="53818"/>
                  <a:pt x="4380379" y="48015"/>
                  <a:pt x="4421688" y="37688"/>
                </a:cubicBezTo>
                <a:cubicBezTo>
                  <a:pt x="4461586" y="27714"/>
                  <a:pt x="4493076" y="18997"/>
                  <a:pt x="4534422" y="12636"/>
                </a:cubicBezTo>
                <a:cubicBezTo>
                  <a:pt x="4567693" y="7517"/>
                  <a:pt x="4601227" y="4285"/>
                  <a:pt x="4634630" y="110"/>
                </a:cubicBezTo>
                <a:cubicBezTo>
                  <a:pt x="4764075" y="2864"/>
                  <a:pt x="5113121" y="-9911"/>
                  <a:pt x="5323562" y="25162"/>
                </a:cubicBezTo>
                <a:cubicBezTo>
                  <a:pt x="5365563" y="32162"/>
                  <a:pt x="5407069" y="41863"/>
                  <a:pt x="5448822" y="50214"/>
                </a:cubicBezTo>
                <a:cubicBezTo>
                  <a:pt x="5469699" y="54389"/>
                  <a:pt x="5490452" y="59240"/>
                  <a:pt x="5511452" y="62740"/>
                </a:cubicBezTo>
                <a:cubicBezTo>
                  <a:pt x="5536504" y="66915"/>
                  <a:pt x="5561815" y="69756"/>
                  <a:pt x="5586608" y="75266"/>
                </a:cubicBezTo>
                <a:cubicBezTo>
                  <a:pt x="5599497" y="78130"/>
                  <a:pt x="5611490" y="84165"/>
                  <a:pt x="5624186" y="87792"/>
                </a:cubicBezTo>
                <a:cubicBezTo>
                  <a:pt x="5640739" y="92521"/>
                  <a:pt x="5657485" y="96583"/>
                  <a:pt x="5674290" y="100318"/>
                </a:cubicBezTo>
                <a:cubicBezTo>
                  <a:pt x="5741750" y="115309"/>
                  <a:pt x="5823234" y="127230"/>
                  <a:pt x="5887233" y="137896"/>
                </a:cubicBezTo>
                <a:cubicBezTo>
                  <a:pt x="5912285" y="142071"/>
                  <a:pt x="5937485" y="145441"/>
                  <a:pt x="5962389" y="150422"/>
                </a:cubicBezTo>
                <a:cubicBezTo>
                  <a:pt x="6005439" y="159032"/>
                  <a:pt x="6033847" y="163681"/>
                  <a:pt x="6075123" y="175474"/>
                </a:cubicBezTo>
                <a:cubicBezTo>
                  <a:pt x="6123585" y="189320"/>
                  <a:pt x="6097308" y="188000"/>
                  <a:pt x="6125227" y="18800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501BA5B-5A5B-FA0B-A77B-34E985B5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592" y="1387013"/>
            <a:ext cx="3908444" cy="39084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C182CB-6FA9-B404-8ABB-BF27B6307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7014">
            <a:off x="1368093" y="3487920"/>
            <a:ext cx="2732037" cy="44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1EDF100-C7E7-F30D-63B5-C027C3441394}"/>
              </a:ext>
            </a:extLst>
          </p:cNvPr>
          <p:cNvSpPr txBox="1"/>
          <p:nvPr/>
        </p:nvSpPr>
        <p:spPr>
          <a:xfrm>
            <a:off x="132186" y="6532725"/>
            <a:ext cx="2074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Bilder: </a:t>
            </a:r>
            <a:r>
              <a:rPr lang="de-DE" sz="1400" dirty="0" err="1"/>
              <a:t>Flaticon.com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0570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B14E86-7583-9ABD-78CA-E611B397F5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3088" y="1700212"/>
            <a:ext cx="4878297" cy="3057524"/>
          </a:xfrm>
          <a:prstGeom prst="rect">
            <a:avLst/>
          </a:prstGeom>
        </p:spPr>
      </p:pic>
      <p:pic>
        <p:nvPicPr>
          <p:cNvPr id="6" name="Grafik 5" descr="Segelboot mit einfarbiger Füllung">
            <a:extLst>
              <a:ext uri="{FF2B5EF4-FFF2-40B4-BE49-F238E27FC236}">
                <a16:creationId xmlns:a16="http://schemas.microsoft.com/office/drawing/2014/main" id="{359CED22-929C-1A33-25CE-A9CF18289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397" y="2645853"/>
            <a:ext cx="914400" cy="91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E4E722-4155-65BB-B303-1E5823E2D4A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45085" y="1991561"/>
            <a:ext cx="6360493" cy="2222983"/>
          </a:xfrm>
          <a:prstGeom prst="rect">
            <a:avLst/>
          </a:prstGeom>
        </p:spPr>
      </p:pic>
      <p:pic>
        <p:nvPicPr>
          <p:cNvPr id="11" name="Grafik 10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3EF8B109-63B6-FC14-585D-C7D46DE0CD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126" y="1144778"/>
            <a:ext cx="2543174" cy="2543174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3C0F15E4-75B8-BF21-903E-9AA96BBB387D}"/>
              </a:ext>
            </a:extLst>
          </p:cNvPr>
          <p:cNvCxnSpPr/>
          <p:nvPr/>
        </p:nvCxnSpPr>
        <p:spPr>
          <a:xfrm>
            <a:off x="6096000" y="0"/>
            <a:ext cx="0" cy="6986588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izieren 14">
            <a:extLst>
              <a:ext uri="{FF2B5EF4-FFF2-40B4-BE49-F238E27FC236}">
                <a16:creationId xmlns:a16="http://schemas.microsoft.com/office/drawing/2014/main" id="{88B2A96D-A133-6FB8-CA77-B53F5807E309}"/>
              </a:ext>
            </a:extLst>
          </p:cNvPr>
          <p:cNvSpPr/>
          <p:nvPr/>
        </p:nvSpPr>
        <p:spPr>
          <a:xfrm>
            <a:off x="-1472951" y="1304605"/>
            <a:ext cx="1428750" cy="1341248"/>
          </a:xfrm>
          <a:prstGeom prst="mathMultiply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AFD90FA-F9CF-B6BB-C2C0-A7E8DC503596}"/>
              </a:ext>
            </a:extLst>
          </p:cNvPr>
          <p:cNvSpPr/>
          <p:nvPr/>
        </p:nvSpPr>
        <p:spPr>
          <a:xfrm rot="226823">
            <a:off x="10602525" y="4844110"/>
            <a:ext cx="101216" cy="2027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223F968-3E04-AAB3-2475-35AA8BCC0248}"/>
              </a:ext>
            </a:extLst>
          </p:cNvPr>
          <p:cNvSpPr/>
          <p:nvPr/>
        </p:nvSpPr>
        <p:spPr>
          <a:xfrm rot="21216576">
            <a:off x="3800199" y="1388348"/>
            <a:ext cx="101216" cy="2027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C944E58-0514-E98B-E9B5-62C2F31321B5}"/>
              </a:ext>
            </a:extLst>
          </p:cNvPr>
          <p:cNvSpPr/>
          <p:nvPr/>
        </p:nvSpPr>
        <p:spPr>
          <a:xfrm rot="21271154">
            <a:off x="2552243" y="539169"/>
            <a:ext cx="2355987" cy="914846"/>
          </a:xfrm>
          <a:prstGeom prst="rect">
            <a:avLst/>
          </a:prstGeom>
          <a:solidFill>
            <a:srgbClr val="FFE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F83B4FA-1230-790A-1167-C99100E697E3}"/>
              </a:ext>
            </a:extLst>
          </p:cNvPr>
          <p:cNvSpPr txBox="1"/>
          <p:nvPr/>
        </p:nvSpPr>
        <p:spPr>
          <a:xfrm rot="21205179">
            <a:off x="2754077" y="667004"/>
            <a:ext cx="193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Du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kommst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hier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nicht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rein</a:t>
            </a:r>
          </a:p>
        </p:txBody>
      </p:sp>
      <p:pic>
        <p:nvPicPr>
          <p:cNvPr id="8194" name="Picture 2" descr="Die Grünen begannen mit den Fake-Wahlplakaten, jetzt posten viele lustige Sprüche. © ">
            <a:extLst>
              <a:ext uri="{FF2B5EF4-FFF2-40B4-BE49-F238E27FC236}">
                <a16:creationId xmlns:a16="http://schemas.microsoft.com/office/drawing/2014/main" id="{EB269E3C-2922-4071-38D4-01AE9C93E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2" t="60826" r="28164"/>
          <a:stretch/>
        </p:blipFill>
        <p:spPr bwMode="auto">
          <a:xfrm>
            <a:off x="6790616" y="4172646"/>
            <a:ext cx="3486150" cy="26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4353876D-EFE4-DC4C-C316-9AB490A64753}"/>
              </a:ext>
            </a:extLst>
          </p:cNvPr>
          <p:cNvSpPr/>
          <p:nvPr/>
        </p:nvSpPr>
        <p:spPr>
          <a:xfrm rot="281401">
            <a:off x="9705423" y="4011198"/>
            <a:ext cx="2355987" cy="914846"/>
          </a:xfrm>
          <a:prstGeom prst="rect">
            <a:avLst/>
          </a:prstGeom>
          <a:solidFill>
            <a:srgbClr val="FFE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4F04737-4785-9A79-17D7-A12098FECA79}"/>
              </a:ext>
            </a:extLst>
          </p:cNvPr>
          <p:cNvSpPr txBox="1"/>
          <p:nvPr/>
        </p:nvSpPr>
        <p:spPr>
          <a:xfrm rot="215426">
            <a:off x="9782819" y="4145455"/>
            <a:ext cx="214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Freie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Fahrt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für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freie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Bürger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B1B137-C9BC-9CFC-EA07-93F529F1EC10}"/>
              </a:ext>
            </a:extLst>
          </p:cNvPr>
          <p:cNvSpPr txBox="1"/>
          <p:nvPr/>
        </p:nvSpPr>
        <p:spPr>
          <a:xfrm>
            <a:off x="809396" y="5299085"/>
            <a:ext cx="436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Quicksand" pitchFamily="2" charset="77"/>
              </a:rPr>
              <a:t>Hohe</a:t>
            </a:r>
            <a:r>
              <a:rPr lang="en-US" sz="3600" b="1" dirty="0">
                <a:latin typeface="Quicksand" pitchFamily="2" charset="77"/>
              </a:rPr>
              <a:t> Alpha Power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E7C4C4E-85F1-75D0-1941-20C955159E39}"/>
              </a:ext>
            </a:extLst>
          </p:cNvPr>
          <p:cNvSpPr txBox="1"/>
          <p:nvPr/>
        </p:nvSpPr>
        <p:spPr>
          <a:xfrm>
            <a:off x="6772626" y="530271"/>
            <a:ext cx="516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Quicksand" pitchFamily="2" charset="77"/>
              </a:rPr>
              <a:t>Niedrige</a:t>
            </a:r>
            <a:r>
              <a:rPr lang="en-US" sz="3600" b="1" dirty="0">
                <a:latin typeface="Quicksand" pitchFamily="2" charset="77"/>
              </a:rPr>
              <a:t> Alpha Power</a:t>
            </a:r>
          </a:p>
        </p:txBody>
      </p:sp>
      <p:pic>
        <p:nvPicPr>
          <p:cNvPr id="4" name="Grafik 3" descr="Segelboot mit einfarbiger Füllung">
            <a:extLst>
              <a:ext uri="{FF2B5EF4-FFF2-40B4-BE49-F238E27FC236}">
                <a16:creationId xmlns:a16="http://schemas.microsoft.com/office/drawing/2014/main" id="{0454EB1F-F2E7-0CD8-7491-D23F893A2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9784" y="25547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4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0.00463 L 0.00821 0.00463 C 0.01198 0.00324 0.01589 0.00231 0.01967 0.00046 C 0.02201 -0.00047 0.02657 -0.00348 0.02657 -0.00348 C 0.02982 -0.02107 0.02527 0.00023 0.03008 -0.01389 C 0.03073 -0.01574 0.0306 -0.01806 0.03125 -0.01991 C 0.03204 -0.02269 0.03777 -0.03889 0.0405 -0.04051 L 0.0474 -0.04445 C 0.04935 -0.04399 0.05157 -0.04445 0.05313 -0.0426 C 0.05417 -0.04121 0.05404 -0.03843 0.0543 -0.03635 C 0.05508 -0.03102 0.0556 -0.02524 0.05665 -0.01991 L 0.05886 -0.00764 C 0.05925 -0.00139 0.05951 0.00463 0.06003 0.01088 C 0.06042 0.01551 0.06146 0.0206 0.06237 0.02523 C 0.06198 0.02731 0.06159 0.02916 0.0612 0.03125 C 0.06081 0.03402 0.06068 0.0368 0.06003 0.03958 C 0.05951 0.04236 0.0586 0.04514 0.05782 0.04768 C 0.05639 0.05208 0.05404 0.05532 0.05313 0.05995 L 0.05079 0.07245 C 0.05118 0.07986 0.05105 0.0875 0.05196 0.0949 C 0.05222 0.09745 0.05365 0.09884 0.0543 0.10115 C 0.05482 0.10301 0.05482 0.10555 0.05547 0.10717 C 0.05782 0.11342 0.05938 0.11319 0.06237 0.11759 C 0.06472 0.12083 0.06641 0.12592 0.0681 0.12986 C 0.07084 0.14421 0.06732 0.12639 0.07162 0.14421 C 0.07279 0.14907 0.07305 0.15324 0.07396 0.15856 C 0.07422 0.16064 0.07474 0.16273 0.07514 0.16458 C 0.07474 0.16875 0.07487 0.17314 0.07396 0.17708 C 0.07331 0.17963 0.07149 0.18078 0.07045 0.1831 C 0.06316 0.19976 0.06902 0.19166 0.06237 0.19953 C 0.06159 0.20162 0.06094 0.2037 0.06003 0.20578 C 0.05938 0.20717 0.05834 0.2081 0.05782 0.20972 C 0.05717 0.21157 0.05704 0.21389 0.05665 0.21597 C 0.05743 0.22291 0.05782 0.22777 0.05886 0.23449 C 0.05925 0.23657 0.05951 0.23865 0.06003 0.24051 C 0.06146 0.24606 0.06316 0.25162 0.06472 0.25694 C 0.0655 0.25972 0.06641 0.26226 0.06693 0.26527 C 0.06732 0.26736 0.06758 0.26944 0.0681 0.27129 C 0.06875 0.27291 0.06967 0.27407 0.07045 0.27546 C 0.07331 0.29606 0.07318 0.29236 0.07279 0.3287 C 0.07253 0.35069 0.07149 0.37268 0.07045 0.39444 C 0.07032 0.39652 0.06993 0.39884 0.06928 0.40069 C 0.06823 0.40347 0.06433 0.40926 0.06237 0.41088 C 0.06094 0.41203 0.053 0.41458 0.05196 0.41504 C 0.0504 0.4162 0.0487 0.41713 0.0474 0.41898 C 0.04558 0.42129 0.04271 0.42731 0.04271 0.42731 C 0.0405 0.43935 0.04115 0.43333 0.04271 0.45393 C 0.04297 0.45671 0.04323 0.45972 0.04389 0.46203 C 0.04441 0.46389 0.04558 0.46458 0.04623 0.4662 C 0.04753 0.46944 0.04844 0.47314 0.04974 0.47639 C 0.05886 0.49976 0.05079 0.47847 0.05665 0.49074 C 0.05782 0.49351 0.05886 0.49629 0.06003 0.49907 L 0.06237 0.51134 L 0.06355 0.51759 C 0.06316 0.52639 0.06303 0.53541 0.06237 0.54421 C 0.06224 0.54699 0.06159 0.54953 0.0612 0.55231 C 0.06081 0.55648 0.06042 0.56064 0.06003 0.56481 C 0.06172 0.57314 0.06172 0.57014 0.06003 0.58101 C 0.05938 0.58518 0.05782 0.59351 0.05782 0.59351 C 0.05925 0.61458 0.05886 0.60439 0.05886 0.6243 " pathEditMode="relative" ptsTypes="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3495 L 0.04675 -0.08634 L 0.08477 -0.11319 L 0.12057 -0.11505 " pathEditMode="relative" ptsTypes="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7" grpId="0" animBg="1"/>
      <p:bldP spid="28" grpId="0" animBg="1"/>
      <p:bldP spid="29" grpId="0"/>
      <p:bldP spid="20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Person, Kleidung, Mobiliar, Menschen enthält.&#10;&#10;Automatisch generierte Beschreibung">
            <a:extLst>
              <a:ext uri="{FF2B5EF4-FFF2-40B4-BE49-F238E27FC236}">
                <a16:creationId xmlns:a16="http://schemas.microsoft.com/office/drawing/2014/main" id="{AAD1B5B5-CF9E-3CC0-8B31-652D8232E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669DC7-AF53-FA79-D8FF-8E647714D788}"/>
              </a:ext>
            </a:extLst>
          </p:cNvPr>
          <p:cNvSpPr txBox="1"/>
          <p:nvPr/>
        </p:nvSpPr>
        <p:spPr>
          <a:xfrm>
            <a:off x="8862647" y="6372665"/>
            <a:ext cx="37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 von Elevate auf </a:t>
            </a:r>
            <a:r>
              <a:rPr lang="en-US" dirty="0" err="1">
                <a:solidFill>
                  <a:schemeClr val="bg1"/>
                </a:solidFill>
              </a:rPr>
              <a:t>Unsplash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09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Person, Kleidung, Mobiliar, Menschen enthält.&#10;&#10;Automatisch generierte Beschreibung">
            <a:extLst>
              <a:ext uri="{FF2B5EF4-FFF2-40B4-BE49-F238E27FC236}">
                <a16:creationId xmlns:a16="http://schemas.microsoft.com/office/drawing/2014/main" id="{AAD1B5B5-CF9E-3CC0-8B31-652D8232E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5B5A65B-DED5-A2C5-6608-C88521BC2EEA}"/>
              </a:ext>
            </a:extLst>
          </p:cNvPr>
          <p:cNvSpPr txBox="1"/>
          <p:nvPr/>
        </p:nvSpPr>
        <p:spPr>
          <a:xfrm>
            <a:off x="8862647" y="6372665"/>
            <a:ext cx="37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 von Elevate auf </a:t>
            </a:r>
            <a:r>
              <a:rPr lang="en-US" dirty="0" err="1">
                <a:solidFill>
                  <a:schemeClr val="bg1"/>
                </a:solidFill>
              </a:rPr>
              <a:t>Unsplash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67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Im Haus, Wand, Decke, Sauberkeit enthält.&#10;&#10;Automatisch generierte Beschreibung">
            <a:extLst>
              <a:ext uri="{FF2B5EF4-FFF2-40B4-BE49-F238E27FC236}">
                <a16:creationId xmlns:a16="http://schemas.microsoft.com/office/drawing/2014/main" id="{90C3789F-A408-2799-C528-FE94B9F7F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88A8801-00EC-66C8-FD0D-735303B7C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82" y="570681"/>
            <a:ext cx="2612133" cy="26121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Grafik 8" descr="Musiknoten mit einfarbiger Füllung">
            <a:extLst>
              <a:ext uri="{FF2B5EF4-FFF2-40B4-BE49-F238E27FC236}">
                <a16:creationId xmlns:a16="http://schemas.microsoft.com/office/drawing/2014/main" id="{2AADE009-AAAF-BD44-A6F0-93A5131A7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9314" y="2462009"/>
            <a:ext cx="906872" cy="906872"/>
          </a:xfrm>
          <a:prstGeom prst="rect">
            <a:avLst/>
          </a:prstGeom>
        </p:spPr>
      </p:pic>
      <p:pic>
        <p:nvPicPr>
          <p:cNvPr id="11" name="Grafik 10" descr="Musiknoten mit einfarbiger Füllung">
            <a:extLst>
              <a:ext uri="{FF2B5EF4-FFF2-40B4-BE49-F238E27FC236}">
                <a16:creationId xmlns:a16="http://schemas.microsoft.com/office/drawing/2014/main" id="{700620EE-C89F-9128-F6DD-C47FA5172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8151" y="2636065"/>
            <a:ext cx="792935" cy="7929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3AF2895-3D2F-FE10-96C7-B0FBE481D035}"/>
              </a:ext>
            </a:extLst>
          </p:cNvPr>
          <p:cNvSpPr/>
          <p:nvPr/>
        </p:nvSpPr>
        <p:spPr>
          <a:xfrm>
            <a:off x="6644544" y="2602175"/>
            <a:ext cx="1200150" cy="116127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CC3DC2-9BDA-B840-6C1A-EBCD4D19FD02}"/>
              </a:ext>
            </a:extLst>
          </p:cNvPr>
          <p:cNvSpPr/>
          <p:nvPr/>
        </p:nvSpPr>
        <p:spPr>
          <a:xfrm>
            <a:off x="4332675" y="2397001"/>
            <a:ext cx="1200150" cy="1161279"/>
          </a:xfrm>
          <a:prstGeom prst="ellipse">
            <a:avLst/>
          </a:prstGeom>
          <a:solidFill>
            <a:schemeClr val="bg2">
              <a:alpha val="59000"/>
            </a:schemeClr>
          </a:solidFill>
          <a:ln w="28575">
            <a:solidFill>
              <a:schemeClr val="bg1"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D03E7F9-7089-F42A-6320-911EA8DDF45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0908" y="3330157"/>
            <a:ext cx="1425720" cy="15190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25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E91F237-10A5-64EB-5566-F6B9C470A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858" y="500627"/>
            <a:ext cx="4678284" cy="4984631"/>
          </a:xfrm>
          <a:prstGeom prst="rect">
            <a:avLst/>
          </a:prstGeom>
        </p:spPr>
      </p:pic>
      <p:pic>
        <p:nvPicPr>
          <p:cNvPr id="6" name="Grafik 5" descr="Musiknoten mit einfarbiger Füllung">
            <a:extLst>
              <a:ext uri="{FF2B5EF4-FFF2-40B4-BE49-F238E27FC236}">
                <a16:creationId xmlns:a16="http://schemas.microsoft.com/office/drawing/2014/main" id="{3C9FDCD8-3B9E-59CC-422E-9990CB57E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1663" y="280954"/>
            <a:ext cx="2338387" cy="23383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D3FC89A-D1FD-15EC-A845-8FFCD9D33559}"/>
              </a:ext>
            </a:extLst>
          </p:cNvPr>
          <p:cNvSpPr/>
          <p:nvPr/>
        </p:nvSpPr>
        <p:spPr>
          <a:xfrm>
            <a:off x="4236962" y="2685483"/>
            <a:ext cx="1400175" cy="1376265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90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Musiknoten mit einfarbiger Füllung">
            <a:extLst>
              <a:ext uri="{FF2B5EF4-FFF2-40B4-BE49-F238E27FC236}">
                <a16:creationId xmlns:a16="http://schemas.microsoft.com/office/drawing/2014/main" id="{2380D5D3-C186-D829-7CB3-8CDFCA1B1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8663" y="2981743"/>
            <a:ext cx="823912" cy="8239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857073C-3D74-D554-3085-03901F6204F7}"/>
              </a:ext>
            </a:extLst>
          </p:cNvPr>
          <p:cNvSpPr/>
          <p:nvPr/>
        </p:nvSpPr>
        <p:spPr>
          <a:xfrm>
            <a:off x="6491289" y="2719805"/>
            <a:ext cx="1400175" cy="1376265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Musiknoten mit einfarbiger Füllung">
            <a:extLst>
              <a:ext uri="{FF2B5EF4-FFF2-40B4-BE49-F238E27FC236}">
                <a16:creationId xmlns:a16="http://schemas.microsoft.com/office/drawing/2014/main" id="{3FB6EFC1-CEF0-B0A6-D677-8D7A0695A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9420" y="2995981"/>
            <a:ext cx="823912" cy="823912"/>
          </a:xfrm>
          <a:prstGeom prst="rect">
            <a:avLst/>
          </a:prstGeom>
        </p:spPr>
      </p:pic>
      <p:pic>
        <p:nvPicPr>
          <p:cNvPr id="12" name="Grafik 11" descr="Musiknoten mit einfarbiger Füllung">
            <a:extLst>
              <a:ext uri="{FF2B5EF4-FFF2-40B4-BE49-F238E27FC236}">
                <a16:creationId xmlns:a16="http://schemas.microsoft.com/office/drawing/2014/main" id="{5CF591DA-0EE0-F84E-72C2-C97274620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264" y="289581"/>
            <a:ext cx="2338387" cy="2338387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455FFF2-1B95-FACD-05E9-CB5895751851}"/>
              </a:ext>
            </a:extLst>
          </p:cNvPr>
          <p:cNvSpPr/>
          <p:nvPr/>
        </p:nvSpPr>
        <p:spPr>
          <a:xfrm>
            <a:off x="6192405" y="2483693"/>
            <a:ext cx="2002453" cy="1882300"/>
          </a:xfrm>
          <a:prstGeom prst="ellipse">
            <a:avLst/>
          </a:prstGeom>
          <a:solidFill>
            <a:schemeClr val="bg2">
              <a:alpha val="59000"/>
            </a:schemeClr>
          </a:solidFill>
          <a:ln w="28575">
            <a:solidFill>
              <a:schemeClr val="bg1"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013280-2F09-F0D5-185F-342CE762A921}"/>
              </a:ext>
            </a:extLst>
          </p:cNvPr>
          <p:cNvSpPr/>
          <p:nvPr/>
        </p:nvSpPr>
        <p:spPr>
          <a:xfrm>
            <a:off x="4247534" y="2677374"/>
            <a:ext cx="1400175" cy="1376265"/>
          </a:xfrm>
          <a:prstGeom prst="ellipse">
            <a:avLst/>
          </a:prstGeom>
          <a:noFill/>
          <a:ln w="57150">
            <a:solidFill>
              <a:srgbClr val="2890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Segelboot mit einfarbiger Füllung">
            <a:extLst>
              <a:ext uri="{FF2B5EF4-FFF2-40B4-BE49-F238E27FC236}">
                <a16:creationId xmlns:a16="http://schemas.microsoft.com/office/drawing/2014/main" id="{20DEFD4B-E9FF-272F-D660-6A9DD79D5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431223" y="1515982"/>
            <a:ext cx="914400" cy="914400"/>
          </a:xfrm>
          <a:prstGeom prst="rect">
            <a:avLst/>
          </a:prstGeom>
        </p:spPr>
      </p:pic>
      <p:sp>
        <p:nvSpPr>
          <p:cNvPr id="11" name="Träne 10">
            <a:extLst>
              <a:ext uri="{FF2B5EF4-FFF2-40B4-BE49-F238E27FC236}">
                <a16:creationId xmlns:a16="http://schemas.microsoft.com/office/drawing/2014/main" id="{C9532EC3-924A-CC49-DA4B-01009BCFEF4E}"/>
              </a:ext>
            </a:extLst>
          </p:cNvPr>
          <p:cNvSpPr/>
          <p:nvPr/>
        </p:nvSpPr>
        <p:spPr>
          <a:xfrm rot="4356219">
            <a:off x="7456458" y="759579"/>
            <a:ext cx="1160832" cy="1031829"/>
          </a:xfrm>
          <a:prstGeom prst="teardrop">
            <a:avLst/>
          </a:prstGeom>
          <a:solidFill>
            <a:schemeClr val="bg1"/>
          </a:solidFill>
          <a:ln w="28575">
            <a:solidFill>
              <a:srgbClr val="2890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Frau, die ein Schild hält">
            <a:extLst>
              <a:ext uri="{FF2B5EF4-FFF2-40B4-BE49-F238E27FC236}">
                <a16:creationId xmlns:a16="http://schemas.microsoft.com/office/drawing/2014/main" id="{8AC40870-9014-B710-9449-DCE35B4831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6566" r="28852" b="80166"/>
          <a:stretch/>
        </p:blipFill>
        <p:spPr>
          <a:xfrm>
            <a:off x="7546144" y="831354"/>
            <a:ext cx="971828" cy="764423"/>
          </a:xfrm>
          <a:prstGeom prst="rect">
            <a:avLst/>
          </a:prstGeom>
        </p:spPr>
      </p:pic>
      <p:pic>
        <p:nvPicPr>
          <p:cNvPr id="25" name="Grafik 24" descr="Segelboot mit einfarbiger Füllung">
            <a:extLst>
              <a:ext uri="{FF2B5EF4-FFF2-40B4-BE49-F238E27FC236}">
                <a16:creationId xmlns:a16="http://schemas.microsoft.com/office/drawing/2014/main" id="{32582C63-C740-DC3D-E918-10EF1F039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632579" flipH="1">
            <a:off x="2800337" y="1279883"/>
            <a:ext cx="914400" cy="914400"/>
          </a:xfrm>
          <a:prstGeom prst="rect">
            <a:avLst/>
          </a:prstGeom>
        </p:spPr>
      </p:pic>
      <p:sp>
        <p:nvSpPr>
          <p:cNvPr id="32" name="Träne 31">
            <a:extLst>
              <a:ext uri="{FF2B5EF4-FFF2-40B4-BE49-F238E27FC236}">
                <a16:creationId xmlns:a16="http://schemas.microsoft.com/office/drawing/2014/main" id="{52EAE9D0-7989-19B7-1AF2-F665490D4D49}"/>
              </a:ext>
            </a:extLst>
          </p:cNvPr>
          <p:cNvSpPr/>
          <p:nvPr/>
        </p:nvSpPr>
        <p:spPr>
          <a:xfrm rot="5400000">
            <a:off x="2058895" y="345456"/>
            <a:ext cx="1160832" cy="1031829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BD94105-6946-9909-1F96-148A3DBCA2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73907">
            <a:off x="2330551" y="54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1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E91F237-10A5-64EB-5566-F6B9C470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858" y="500627"/>
            <a:ext cx="4678284" cy="498463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D3FC89A-D1FD-15EC-A845-8FFCD9D33559}"/>
              </a:ext>
            </a:extLst>
          </p:cNvPr>
          <p:cNvSpPr/>
          <p:nvPr/>
        </p:nvSpPr>
        <p:spPr>
          <a:xfrm>
            <a:off x="4236962" y="2685483"/>
            <a:ext cx="1400175" cy="1376265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90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Musiknoten mit einfarbiger Füllung">
            <a:extLst>
              <a:ext uri="{FF2B5EF4-FFF2-40B4-BE49-F238E27FC236}">
                <a16:creationId xmlns:a16="http://schemas.microsoft.com/office/drawing/2014/main" id="{2380D5D3-C186-D829-7CB3-8CDFCA1B1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8663" y="2981743"/>
            <a:ext cx="823912" cy="8239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857073C-3D74-D554-3085-03901F6204F7}"/>
              </a:ext>
            </a:extLst>
          </p:cNvPr>
          <p:cNvSpPr/>
          <p:nvPr/>
        </p:nvSpPr>
        <p:spPr>
          <a:xfrm>
            <a:off x="6491289" y="2719805"/>
            <a:ext cx="1400175" cy="1376265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Musiknoten mit einfarbiger Füllung">
            <a:extLst>
              <a:ext uri="{FF2B5EF4-FFF2-40B4-BE49-F238E27FC236}">
                <a16:creationId xmlns:a16="http://schemas.microsoft.com/office/drawing/2014/main" id="{3FB6EFC1-CEF0-B0A6-D677-8D7A0695A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9420" y="2995981"/>
            <a:ext cx="823912" cy="8239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1901592-6452-FCE7-7B38-8378A512F05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6265" y="5185549"/>
            <a:ext cx="4407867" cy="188515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09990C5-71E9-D812-FC2F-0341076AB62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77282" y="4403819"/>
            <a:ext cx="4123044" cy="2584161"/>
          </a:xfrm>
          <a:prstGeom prst="rect">
            <a:avLst/>
          </a:prstGeom>
        </p:spPr>
      </p:pic>
      <p:sp>
        <p:nvSpPr>
          <p:cNvPr id="17" name="Multiplizieren 16">
            <a:extLst>
              <a:ext uri="{FF2B5EF4-FFF2-40B4-BE49-F238E27FC236}">
                <a16:creationId xmlns:a16="http://schemas.microsoft.com/office/drawing/2014/main" id="{791491C5-3563-D96B-A334-C0AC9D163667}"/>
              </a:ext>
            </a:extLst>
          </p:cNvPr>
          <p:cNvSpPr/>
          <p:nvPr/>
        </p:nvSpPr>
        <p:spPr>
          <a:xfrm>
            <a:off x="7417713" y="5103485"/>
            <a:ext cx="1207552" cy="1039724"/>
          </a:xfrm>
          <a:prstGeom prst="mathMultiply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Segelboot mit einfarbiger Füllung">
            <a:extLst>
              <a:ext uri="{FF2B5EF4-FFF2-40B4-BE49-F238E27FC236}">
                <a16:creationId xmlns:a16="http://schemas.microsoft.com/office/drawing/2014/main" id="{E33D7956-00EC-BD1B-352A-E175FAF1F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57870" y="5290214"/>
            <a:ext cx="633686" cy="633686"/>
          </a:xfrm>
          <a:prstGeom prst="rect">
            <a:avLst/>
          </a:prstGeom>
        </p:spPr>
      </p:pic>
      <p:sp>
        <p:nvSpPr>
          <p:cNvPr id="19" name="Träne 18">
            <a:extLst>
              <a:ext uri="{FF2B5EF4-FFF2-40B4-BE49-F238E27FC236}">
                <a16:creationId xmlns:a16="http://schemas.microsoft.com/office/drawing/2014/main" id="{2072C767-4DBA-A941-A32F-63991EE57822}"/>
              </a:ext>
            </a:extLst>
          </p:cNvPr>
          <p:cNvSpPr/>
          <p:nvPr/>
        </p:nvSpPr>
        <p:spPr>
          <a:xfrm rot="10323838">
            <a:off x="8045439" y="4510582"/>
            <a:ext cx="862056" cy="830087"/>
          </a:xfrm>
          <a:prstGeom prst="teardrop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Musiknoten mit einfarbiger Füllung">
            <a:extLst>
              <a:ext uri="{FF2B5EF4-FFF2-40B4-BE49-F238E27FC236}">
                <a16:creationId xmlns:a16="http://schemas.microsoft.com/office/drawing/2014/main" id="{CB254A8C-0260-C124-BDFF-40E56944D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4511" y="4495819"/>
            <a:ext cx="823912" cy="823912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CEC3D5C4-7B5A-F076-5201-33CA7875905F}"/>
              </a:ext>
            </a:extLst>
          </p:cNvPr>
          <p:cNvGrpSpPr/>
          <p:nvPr/>
        </p:nvGrpSpPr>
        <p:grpSpPr>
          <a:xfrm>
            <a:off x="1131291" y="4451242"/>
            <a:ext cx="1380989" cy="1215145"/>
            <a:chOff x="1131291" y="4451242"/>
            <a:chExt cx="1380989" cy="1215145"/>
          </a:xfrm>
        </p:grpSpPr>
        <p:pic>
          <p:nvPicPr>
            <p:cNvPr id="14" name="Grafik 13" descr="Segelboot mit einfarbiger Füllung">
              <a:extLst>
                <a:ext uri="{FF2B5EF4-FFF2-40B4-BE49-F238E27FC236}">
                  <a16:creationId xmlns:a16="http://schemas.microsoft.com/office/drawing/2014/main" id="{F54E1657-C835-7C47-AFD2-A4C052B2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1291" y="5032701"/>
              <a:ext cx="633686" cy="633686"/>
            </a:xfrm>
            <a:prstGeom prst="rect">
              <a:avLst/>
            </a:prstGeom>
          </p:spPr>
        </p:pic>
        <p:sp>
          <p:nvSpPr>
            <p:cNvPr id="21" name="Träne 20">
              <a:extLst>
                <a:ext uri="{FF2B5EF4-FFF2-40B4-BE49-F238E27FC236}">
                  <a16:creationId xmlns:a16="http://schemas.microsoft.com/office/drawing/2014/main" id="{5E70632E-86F0-C193-FE3F-3C6BB8F07C0D}"/>
                </a:ext>
              </a:extLst>
            </p:cNvPr>
            <p:cNvSpPr/>
            <p:nvPr/>
          </p:nvSpPr>
          <p:spPr>
            <a:xfrm rot="10323838">
              <a:off x="1650224" y="4451242"/>
              <a:ext cx="862056" cy="830087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fik 21" descr="Musiknoten mit einfarbiger Füllung">
              <a:extLst>
                <a:ext uri="{FF2B5EF4-FFF2-40B4-BE49-F238E27FC236}">
                  <a16:creationId xmlns:a16="http://schemas.microsoft.com/office/drawing/2014/main" id="{B3A73BE9-ED36-A865-26D2-F007CE613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69296" y="4495819"/>
              <a:ext cx="823912" cy="823912"/>
            </a:xfrm>
            <a:prstGeom prst="rect">
              <a:avLst/>
            </a:prstGeom>
          </p:spPr>
        </p:pic>
      </p:grpSp>
      <p:pic>
        <p:nvPicPr>
          <p:cNvPr id="23" name="Grafik 2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4B07484-7225-A856-ED92-0D493E912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483" y="1241128"/>
            <a:ext cx="1079071" cy="10790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Pfeil nach unten 23">
            <a:extLst>
              <a:ext uri="{FF2B5EF4-FFF2-40B4-BE49-F238E27FC236}">
                <a16:creationId xmlns:a16="http://schemas.microsoft.com/office/drawing/2014/main" id="{D2141F9B-E6E6-4902-C782-BD5AF0879DCD}"/>
              </a:ext>
            </a:extLst>
          </p:cNvPr>
          <p:cNvSpPr/>
          <p:nvPr/>
        </p:nvSpPr>
        <p:spPr>
          <a:xfrm>
            <a:off x="1986497" y="1353122"/>
            <a:ext cx="375733" cy="66104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E539782-C3A3-E092-CF5B-B3105EAE8259}"/>
              </a:ext>
            </a:extLst>
          </p:cNvPr>
          <p:cNvSpPr txBox="1"/>
          <p:nvPr/>
        </p:nvSpPr>
        <p:spPr>
          <a:xfrm>
            <a:off x="2301687" y="1074973"/>
            <a:ext cx="6973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7200" dirty="0"/>
              <a:t>α</a:t>
            </a:r>
            <a:endParaRPr lang="en-US" sz="7200" dirty="0"/>
          </a:p>
        </p:txBody>
      </p:sp>
      <p:pic>
        <p:nvPicPr>
          <p:cNvPr id="27" name="Grafik 2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69A76D22-432C-B0FF-E544-5EC5B2E920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8013" y="1405651"/>
            <a:ext cx="1079071" cy="10790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" name="Pfeil nach unten 27">
            <a:extLst>
              <a:ext uri="{FF2B5EF4-FFF2-40B4-BE49-F238E27FC236}">
                <a16:creationId xmlns:a16="http://schemas.microsoft.com/office/drawing/2014/main" id="{2718FBFA-D300-06FD-3C79-4EA12586CC89}"/>
              </a:ext>
            </a:extLst>
          </p:cNvPr>
          <p:cNvSpPr/>
          <p:nvPr/>
        </p:nvSpPr>
        <p:spPr>
          <a:xfrm flipV="1">
            <a:off x="10264854" y="1490028"/>
            <a:ext cx="375733" cy="66104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F438771-54D6-7837-D7A7-839B2CD04DF2}"/>
              </a:ext>
            </a:extLst>
          </p:cNvPr>
          <p:cNvSpPr txBox="1"/>
          <p:nvPr/>
        </p:nvSpPr>
        <p:spPr>
          <a:xfrm>
            <a:off x="10580044" y="1211879"/>
            <a:ext cx="6973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7200" dirty="0"/>
              <a:t>α</a:t>
            </a:r>
            <a:endParaRPr lang="en-US" sz="72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55FFF2-1B95-FACD-05E9-CB5895751851}"/>
              </a:ext>
            </a:extLst>
          </p:cNvPr>
          <p:cNvSpPr/>
          <p:nvPr/>
        </p:nvSpPr>
        <p:spPr>
          <a:xfrm>
            <a:off x="6192405" y="2483693"/>
            <a:ext cx="2002453" cy="1882300"/>
          </a:xfrm>
          <a:prstGeom prst="ellipse">
            <a:avLst/>
          </a:prstGeom>
          <a:solidFill>
            <a:schemeClr val="bg2">
              <a:alpha val="59000"/>
            </a:schemeClr>
          </a:solidFill>
          <a:ln w="28575">
            <a:solidFill>
              <a:schemeClr val="bg1"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013280-2F09-F0D5-185F-342CE762A921}"/>
              </a:ext>
            </a:extLst>
          </p:cNvPr>
          <p:cNvSpPr/>
          <p:nvPr/>
        </p:nvSpPr>
        <p:spPr>
          <a:xfrm>
            <a:off x="4247534" y="2677374"/>
            <a:ext cx="1400175" cy="1376265"/>
          </a:xfrm>
          <a:prstGeom prst="ellipse">
            <a:avLst/>
          </a:prstGeom>
          <a:noFill/>
          <a:ln w="57150">
            <a:solidFill>
              <a:srgbClr val="2890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67D63AF6-6212-5DB5-83CB-84B1113D7A98}"/>
              </a:ext>
            </a:extLst>
          </p:cNvPr>
          <p:cNvGrpSpPr/>
          <p:nvPr/>
        </p:nvGrpSpPr>
        <p:grpSpPr>
          <a:xfrm>
            <a:off x="9366602" y="3895824"/>
            <a:ext cx="3053695" cy="3129982"/>
            <a:chOff x="9366602" y="3895824"/>
            <a:chExt cx="3053695" cy="3129982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D1A5F212-8DBB-77FE-0195-3E0357A572B0}"/>
                </a:ext>
              </a:extLst>
            </p:cNvPr>
            <p:cNvGrpSpPr/>
            <p:nvPr/>
          </p:nvGrpSpPr>
          <p:grpSpPr>
            <a:xfrm>
              <a:off x="9366602" y="3895824"/>
              <a:ext cx="2355987" cy="2944295"/>
              <a:chOff x="9983277" y="2847850"/>
              <a:chExt cx="2355987" cy="2944295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8C9797E9-4388-1BD1-07F4-19C6F4829623}"/>
                  </a:ext>
                </a:extLst>
              </p:cNvPr>
              <p:cNvSpPr/>
              <p:nvPr/>
            </p:nvSpPr>
            <p:spPr>
              <a:xfrm rot="21216576">
                <a:off x="11266552" y="3764209"/>
                <a:ext cx="101216" cy="20279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5A321549-D564-FDDA-A514-3CF576D79983}"/>
                  </a:ext>
                </a:extLst>
              </p:cNvPr>
              <p:cNvSpPr/>
              <p:nvPr/>
            </p:nvSpPr>
            <p:spPr>
              <a:xfrm rot="21271154">
                <a:off x="9983277" y="2847850"/>
                <a:ext cx="2355987" cy="914846"/>
              </a:xfrm>
              <a:prstGeom prst="rect">
                <a:avLst/>
              </a:prstGeom>
              <a:solidFill>
                <a:srgbClr val="FFEC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A810C5D-5F37-89AD-9C51-0029FD133275}"/>
                  </a:ext>
                </a:extLst>
              </p:cNvPr>
              <p:cNvSpPr txBox="1"/>
              <p:nvPr/>
            </p:nvSpPr>
            <p:spPr>
              <a:xfrm rot="21205179">
                <a:off x="10185111" y="2975685"/>
                <a:ext cx="19377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Gadugi" panose="020B0502040204020203" pitchFamily="34" charset="0"/>
                    <a:ea typeface="Gadugi" panose="020B0502040204020203" pitchFamily="34" charset="0"/>
                    <a:cs typeface="Poppins ExtraBold" pitchFamily="2" charset="77"/>
                  </a:rPr>
                  <a:t>Du </a:t>
                </a:r>
                <a:r>
                  <a:rPr lang="en-US" b="1" dirty="0" err="1">
                    <a:latin typeface="Gadugi" panose="020B0502040204020203" pitchFamily="34" charset="0"/>
                    <a:ea typeface="Gadugi" panose="020B0502040204020203" pitchFamily="34" charset="0"/>
                    <a:cs typeface="Poppins ExtraBold" pitchFamily="2" charset="77"/>
                  </a:rPr>
                  <a:t>kommst</a:t>
                </a:r>
                <a:r>
                  <a:rPr lang="en-US" b="1" dirty="0">
                    <a:latin typeface="Gadugi" panose="020B0502040204020203" pitchFamily="34" charset="0"/>
                    <a:ea typeface="Gadugi" panose="020B0502040204020203" pitchFamily="34" charset="0"/>
                    <a:cs typeface="Poppins ExtraBold" pitchFamily="2" charset="77"/>
                  </a:rPr>
                  <a:t> </a:t>
                </a:r>
                <a:r>
                  <a:rPr lang="en-US" b="1" dirty="0" err="1">
                    <a:latin typeface="Gadugi" panose="020B0502040204020203" pitchFamily="34" charset="0"/>
                    <a:ea typeface="Gadugi" panose="020B0502040204020203" pitchFamily="34" charset="0"/>
                    <a:cs typeface="Poppins ExtraBold" pitchFamily="2" charset="77"/>
                  </a:rPr>
                  <a:t>hier</a:t>
                </a:r>
                <a:r>
                  <a:rPr lang="en-US" b="1" dirty="0">
                    <a:latin typeface="Gadugi" panose="020B0502040204020203" pitchFamily="34" charset="0"/>
                    <a:ea typeface="Gadugi" panose="020B0502040204020203" pitchFamily="34" charset="0"/>
                    <a:cs typeface="Poppins ExtraBold" pitchFamily="2" charset="77"/>
                  </a:rPr>
                  <a:t> </a:t>
                </a:r>
                <a:r>
                  <a:rPr lang="en-US" b="1" dirty="0" err="1">
                    <a:latin typeface="Gadugi" panose="020B0502040204020203" pitchFamily="34" charset="0"/>
                    <a:ea typeface="Gadugi" panose="020B0502040204020203" pitchFamily="34" charset="0"/>
                    <a:cs typeface="Poppins ExtraBold" pitchFamily="2" charset="77"/>
                  </a:rPr>
                  <a:t>nicht</a:t>
                </a:r>
                <a:r>
                  <a:rPr lang="en-US" b="1" dirty="0">
                    <a:latin typeface="Gadugi" panose="020B0502040204020203" pitchFamily="34" charset="0"/>
                    <a:ea typeface="Gadugi" panose="020B0502040204020203" pitchFamily="34" charset="0"/>
                    <a:cs typeface="Poppins ExtraBold" pitchFamily="2" charset="77"/>
                  </a:rPr>
                  <a:t> rein</a:t>
                </a:r>
              </a:p>
            </p:txBody>
          </p:sp>
        </p:grpSp>
        <p:pic>
          <p:nvPicPr>
            <p:cNvPr id="2" name="Grafik 1" descr="Ein Bild, das Cartoon, Clipart enthält.&#10;&#10;Automatisch generierte Beschreibung">
              <a:extLst>
                <a:ext uri="{FF2B5EF4-FFF2-40B4-BE49-F238E27FC236}">
                  <a16:creationId xmlns:a16="http://schemas.microsoft.com/office/drawing/2014/main" id="{E12DFACB-0494-66C5-233E-E32AF256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77123" y="4482632"/>
              <a:ext cx="2543174" cy="2543174"/>
            </a:xfrm>
            <a:prstGeom prst="rect">
              <a:avLst/>
            </a:prstGeom>
          </p:spPr>
        </p:pic>
      </p:grpSp>
      <p:pic>
        <p:nvPicPr>
          <p:cNvPr id="3" name="Picture 2" descr="Die Grünen begannen mit den Fake-Wahlplakaten, jetzt posten viele lustige Sprüche. © ">
            <a:extLst>
              <a:ext uri="{FF2B5EF4-FFF2-40B4-BE49-F238E27FC236}">
                <a16:creationId xmlns:a16="http://schemas.microsoft.com/office/drawing/2014/main" id="{D9CFDE49-8EC7-8AF7-0C62-BCA7AB56A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2" t="60826" r="28164"/>
          <a:stretch/>
        </p:blipFill>
        <p:spPr bwMode="auto">
          <a:xfrm>
            <a:off x="2892380" y="4812824"/>
            <a:ext cx="2606002" cy="20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29CB071-82F6-12C4-1EAE-0692B24B86A8}"/>
              </a:ext>
            </a:extLst>
          </p:cNvPr>
          <p:cNvGrpSpPr/>
          <p:nvPr/>
        </p:nvGrpSpPr>
        <p:grpSpPr>
          <a:xfrm>
            <a:off x="3785775" y="1454398"/>
            <a:ext cx="1824664" cy="1735304"/>
            <a:chOff x="7520959" y="695078"/>
            <a:chExt cx="1824664" cy="1735304"/>
          </a:xfrm>
        </p:grpSpPr>
        <p:pic>
          <p:nvPicPr>
            <p:cNvPr id="5" name="Grafik 4" descr="Segelboot mit einfarbiger Füllung">
              <a:extLst>
                <a:ext uri="{FF2B5EF4-FFF2-40B4-BE49-F238E27FC236}">
                  <a16:creationId xmlns:a16="http://schemas.microsoft.com/office/drawing/2014/main" id="{20DEFD4B-E9FF-272F-D660-6A9DD79D5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8431223" y="1515982"/>
              <a:ext cx="914400" cy="914400"/>
            </a:xfrm>
            <a:prstGeom prst="rect">
              <a:avLst/>
            </a:prstGeom>
          </p:spPr>
        </p:pic>
        <p:sp>
          <p:nvSpPr>
            <p:cNvPr id="11" name="Träne 10">
              <a:extLst>
                <a:ext uri="{FF2B5EF4-FFF2-40B4-BE49-F238E27FC236}">
                  <a16:creationId xmlns:a16="http://schemas.microsoft.com/office/drawing/2014/main" id="{C9532EC3-924A-CC49-DA4B-01009BCFEF4E}"/>
                </a:ext>
              </a:extLst>
            </p:cNvPr>
            <p:cNvSpPr/>
            <p:nvPr/>
          </p:nvSpPr>
          <p:spPr>
            <a:xfrm rot="4356219">
              <a:off x="7456458" y="759579"/>
              <a:ext cx="1160832" cy="1031829"/>
            </a:xfrm>
            <a:prstGeom prst="teardrop">
              <a:avLst/>
            </a:prstGeom>
            <a:solidFill>
              <a:schemeClr val="bg1"/>
            </a:solidFill>
            <a:ln w="28575">
              <a:solidFill>
                <a:srgbClr val="2890A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fik 14" descr="Frau, die ein Schild hält">
              <a:extLst>
                <a:ext uri="{FF2B5EF4-FFF2-40B4-BE49-F238E27FC236}">
                  <a16:creationId xmlns:a16="http://schemas.microsoft.com/office/drawing/2014/main" id="{8AC40870-9014-B710-9449-DCE35B483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26566" r="28852" b="80166"/>
            <a:stretch/>
          </p:blipFill>
          <p:spPr>
            <a:xfrm>
              <a:off x="7546144" y="831354"/>
              <a:ext cx="971828" cy="764423"/>
            </a:xfrm>
            <a:prstGeom prst="rect">
              <a:avLst/>
            </a:prstGeom>
          </p:spPr>
        </p:pic>
      </p:grpSp>
      <p:pic>
        <p:nvPicPr>
          <p:cNvPr id="25" name="Grafik 24" descr="Segelboot mit einfarbiger Füllung">
            <a:extLst>
              <a:ext uri="{FF2B5EF4-FFF2-40B4-BE49-F238E27FC236}">
                <a16:creationId xmlns:a16="http://schemas.microsoft.com/office/drawing/2014/main" id="{32582C63-C740-DC3D-E918-10EF1F0390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632579" flipH="1">
            <a:off x="7057172" y="2314936"/>
            <a:ext cx="914400" cy="914400"/>
          </a:xfrm>
          <a:prstGeom prst="rect">
            <a:avLst/>
          </a:prstGeom>
        </p:spPr>
      </p:pic>
      <p:sp>
        <p:nvSpPr>
          <p:cNvPr id="32" name="Träne 31">
            <a:extLst>
              <a:ext uri="{FF2B5EF4-FFF2-40B4-BE49-F238E27FC236}">
                <a16:creationId xmlns:a16="http://schemas.microsoft.com/office/drawing/2014/main" id="{52EAE9D0-7989-19B7-1AF2-F665490D4D49}"/>
              </a:ext>
            </a:extLst>
          </p:cNvPr>
          <p:cNvSpPr/>
          <p:nvPr/>
        </p:nvSpPr>
        <p:spPr>
          <a:xfrm rot="5400000">
            <a:off x="6315730" y="1380509"/>
            <a:ext cx="1160832" cy="1031829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BD94105-6946-9909-1F96-148A3DBCA2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873907">
            <a:off x="6587386" y="1584092"/>
            <a:ext cx="609600" cy="609600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D97358A2-917A-0AA0-709E-F42A664FF49E}"/>
              </a:ext>
            </a:extLst>
          </p:cNvPr>
          <p:cNvSpPr/>
          <p:nvPr/>
        </p:nvSpPr>
        <p:spPr>
          <a:xfrm rot="226823">
            <a:off x="3412813" y="4779309"/>
            <a:ext cx="101216" cy="2027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F4FB18EE-31E0-9F9C-0FCA-9655CB3BC160}"/>
              </a:ext>
            </a:extLst>
          </p:cNvPr>
          <p:cNvSpPr/>
          <p:nvPr/>
        </p:nvSpPr>
        <p:spPr>
          <a:xfrm rot="281401">
            <a:off x="2515711" y="3946397"/>
            <a:ext cx="2355987" cy="914846"/>
          </a:xfrm>
          <a:prstGeom prst="rect">
            <a:avLst/>
          </a:prstGeom>
          <a:solidFill>
            <a:srgbClr val="FFE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A1E2838-A876-3E66-7A48-924E32F6BACF}"/>
              </a:ext>
            </a:extLst>
          </p:cNvPr>
          <p:cNvSpPr txBox="1"/>
          <p:nvPr/>
        </p:nvSpPr>
        <p:spPr>
          <a:xfrm rot="215426">
            <a:off x="2593107" y="4219153"/>
            <a:ext cx="214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Freie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Fahrt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4" grpId="0" animBg="1"/>
      <p:bldP spid="26" grpId="0"/>
      <p:bldP spid="28" grpId="0" animBg="1"/>
      <p:bldP spid="29" grpId="0"/>
      <p:bldP spid="36" grpId="0" animBg="1"/>
      <p:bldP spid="37" grpId="0" animBg="1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Person, Kleidung, Mobiliar, Menschen enthält.&#10;&#10;Automatisch generierte Beschreibung">
            <a:extLst>
              <a:ext uri="{FF2B5EF4-FFF2-40B4-BE49-F238E27FC236}">
                <a16:creationId xmlns:a16="http://schemas.microsoft.com/office/drawing/2014/main" id="{AAD1B5B5-CF9E-3CC0-8B31-652D8232E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4E5D151-AD5E-6279-5837-3B20908C1A67}"/>
              </a:ext>
            </a:extLst>
          </p:cNvPr>
          <p:cNvSpPr/>
          <p:nvPr/>
        </p:nvSpPr>
        <p:spPr>
          <a:xfrm>
            <a:off x="0" y="0"/>
            <a:ext cx="12292149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Inhaltsplatzhalter 4" descr="Ein Bild, das Person, Kleidung, Mobiliar, Menschen enthält.&#10;&#10;Automatisch generierte Beschreibung">
            <a:extLst>
              <a:ext uri="{FF2B5EF4-FFF2-40B4-BE49-F238E27FC236}">
                <a16:creationId xmlns:a16="http://schemas.microsoft.com/office/drawing/2014/main" id="{565FD52D-D5F7-3A51-6B04-5E72D0E6A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17" t="36435" r="17713" b="49218"/>
          <a:stretch/>
        </p:blipFill>
        <p:spPr>
          <a:xfrm>
            <a:off x="8804367" y="1685109"/>
            <a:ext cx="1227908" cy="11676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105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0F984-D74B-2BC7-6696-1756D38C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Poppins ExtraBold" pitchFamily="2" charset="77"/>
                <a:cs typeface="Poppins ExtraBold" pitchFamily="2" charset="77"/>
              </a:rPr>
              <a:t>Arbeitsgedächtnis</a:t>
            </a:r>
            <a:endParaRPr lang="en-US" b="1" dirty="0">
              <a:latin typeface="Poppins ExtraBold" pitchFamily="2" charset="77"/>
              <a:cs typeface="Poppins ExtraBold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016FF8-CC33-146A-D3B0-E03E0E3F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fik 4" descr="Zahnräder mit einfarbiger Füllung">
            <a:extLst>
              <a:ext uri="{FF2B5EF4-FFF2-40B4-BE49-F238E27FC236}">
                <a16:creationId xmlns:a16="http://schemas.microsoft.com/office/drawing/2014/main" id="{C79550B8-C3B3-19C5-98E3-423FD0DFC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143876" y="2667000"/>
            <a:ext cx="1524000" cy="1524000"/>
          </a:xfrm>
          <a:prstGeom prst="rect">
            <a:avLst/>
          </a:prstGeom>
        </p:spPr>
      </p:pic>
      <p:pic>
        <p:nvPicPr>
          <p:cNvPr id="8" name="Grafik 7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ECA00E9F-D4D9-9858-3C0F-1F79E60997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8096" y="1249281"/>
            <a:ext cx="2543174" cy="254317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8A69831-9603-9369-7BF7-9F07B15DD1E1}"/>
              </a:ext>
            </a:extLst>
          </p:cNvPr>
          <p:cNvSpPr/>
          <p:nvPr/>
        </p:nvSpPr>
        <p:spPr>
          <a:xfrm rot="21216576">
            <a:off x="1480639" y="1506234"/>
            <a:ext cx="101216" cy="2027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7BA1332-BAAD-EAB9-90EA-05E744EFA2A5}"/>
              </a:ext>
            </a:extLst>
          </p:cNvPr>
          <p:cNvSpPr/>
          <p:nvPr/>
        </p:nvSpPr>
        <p:spPr>
          <a:xfrm rot="21271154">
            <a:off x="253213" y="643672"/>
            <a:ext cx="2355987" cy="914846"/>
          </a:xfrm>
          <a:prstGeom prst="rect">
            <a:avLst/>
          </a:prstGeom>
          <a:solidFill>
            <a:srgbClr val="FFE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217D164-0C06-539C-B61F-11DC9C77C9B8}"/>
              </a:ext>
            </a:extLst>
          </p:cNvPr>
          <p:cNvSpPr txBox="1"/>
          <p:nvPr/>
        </p:nvSpPr>
        <p:spPr>
          <a:xfrm rot="21205179">
            <a:off x="455047" y="910006"/>
            <a:ext cx="193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Raus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hier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4119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46E0A-BFB0-D5AB-0871-18DC52A2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about working memory + meme for overload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37BFFB-0891-386D-2E69-85E772CD6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 descr="Ein Bild, das Schwarzweiß, Buch, Stapel, Text enthält.&#10;&#10;Automatisch generierte Beschreibung">
            <a:extLst>
              <a:ext uri="{FF2B5EF4-FFF2-40B4-BE49-F238E27FC236}">
                <a16:creationId xmlns:a16="http://schemas.microsoft.com/office/drawing/2014/main" id="{B69ECBC1-0F65-AC64-0EB8-1F894F81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3"/>
            <a:ext cx="12192000" cy="95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78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B14E86-7583-9ABD-78CA-E611B397F5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3088" y="1700212"/>
            <a:ext cx="4878297" cy="3057524"/>
          </a:xfrm>
          <a:prstGeom prst="rect">
            <a:avLst/>
          </a:prstGeom>
        </p:spPr>
      </p:pic>
      <p:pic>
        <p:nvPicPr>
          <p:cNvPr id="6" name="Grafik 5" descr="Segelboot mit einfarbiger Füllung">
            <a:extLst>
              <a:ext uri="{FF2B5EF4-FFF2-40B4-BE49-F238E27FC236}">
                <a16:creationId xmlns:a16="http://schemas.microsoft.com/office/drawing/2014/main" id="{359CED22-929C-1A33-25CE-A9CF18289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397" y="2645853"/>
            <a:ext cx="914400" cy="91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E4E722-4155-65BB-B303-1E5823E2D4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07408" y="1660619"/>
            <a:ext cx="6360493" cy="2660028"/>
          </a:xfrm>
          <a:prstGeom prst="rect">
            <a:avLst/>
          </a:prstGeom>
        </p:spPr>
      </p:pic>
      <p:pic>
        <p:nvPicPr>
          <p:cNvPr id="9" name="Grafik 8" descr="Segelboot mit einfarbiger Füllung">
            <a:extLst>
              <a:ext uri="{FF2B5EF4-FFF2-40B4-BE49-F238E27FC236}">
                <a16:creationId xmlns:a16="http://schemas.microsoft.com/office/drawing/2014/main" id="{6C7ADCCD-AE1C-09D7-903B-BF767717B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6134" y="1501299"/>
            <a:ext cx="914400" cy="914400"/>
          </a:xfrm>
          <a:prstGeom prst="rect">
            <a:avLst/>
          </a:prstGeom>
        </p:spPr>
      </p:pic>
      <p:pic>
        <p:nvPicPr>
          <p:cNvPr id="11" name="Grafik 10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3EF8B109-63B6-FC14-585D-C7D46DE0CD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126" y="1144778"/>
            <a:ext cx="2543174" cy="2543174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3C0F15E4-75B8-BF21-903E-9AA96BBB387D}"/>
              </a:ext>
            </a:extLst>
          </p:cNvPr>
          <p:cNvCxnSpPr/>
          <p:nvPr/>
        </p:nvCxnSpPr>
        <p:spPr>
          <a:xfrm>
            <a:off x="6096000" y="0"/>
            <a:ext cx="0" cy="6986588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izieren 14">
            <a:extLst>
              <a:ext uri="{FF2B5EF4-FFF2-40B4-BE49-F238E27FC236}">
                <a16:creationId xmlns:a16="http://schemas.microsoft.com/office/drawing/2014/main" id="{88B2A96D-A133-6FB8-CA77-B53F5807E309}"/>
              </a:ext>
            </a:extLst>
          </p:cNvPr>
          <p:cNvSpPr/>
          <p:nvPr/>
        </p:nvSpPr>
        <p:spPr>
          <a:xfrm>
            <a:off x="-48018" y="2432429"/>
            <a:ext cx="1428750" cy="1341248"/>
          </a:xfrm>
          <a:prstGeom prst="mathMultiply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AFD90FA-F9CF-B6BB-C2C0-A7E8DC503596}"/>
              </a:ext>
            </a:extLst>
          </p:cNvPr>
          <p:cNvSpPr/>
          <p:nvPr/>
        </p:nvSpPr>
        <p:spPr>
          <a:xfrm rot="226823">
            <a:off x="10602525" y="4844110"/>
            <a:ext cx="101216" cy="2027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223F968-3E04-AAB3-2475-35AA8BCC0248}"/>
              </a:ext>
            </a:extLst>
          </p:cNvPr>
          <p:cNvSpPr/>
          <p:nvPr/>
        </p:nvSpPr>
        <p:spPr>
          <a:xfrm rot="21216576">
            <a:off x="3779669" y="1401731"/>
            <a:ext cx="101216" cy="2027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C944E58-0514-E98B-E9B5-62C2F31321B5}"/>
              </a:ext>
            </a:extLst>
          </p:cNvPr>
          <p:cNvSpPr/>
          <p:nvPr/>
        </p:nvSpPr>
        <p:spPr>
          <a:xfrm rot="21271154">
            <a:off x="2552243" y="539169"/>
            <a:ext cx="2355987" cy="914846"/>
          </a:xfrm>
          <a:prstGeom prst="rect">
            <a:avLst/>
          </a:prstGeom>
          <a:solidFill>
            <a:srgbClr val="FFE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F83B4FA-1230-790A-1167-C99100E697E3}"/>
              </a:ext>
            </a:extLst>
          </p:cNvPr>
          <p:cNvSpPr txBox="1"/>
          <p:nvPr/>
        </p:nvSpPr>
        <p:spPr>
          <a:xfrm rot="21205179">
            <a:off x="2754077" y="805503"/>
            <a:ext cx="193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Raus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hier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!</a:t>
            </a:r>
          </a:p>
        </p:txBody>
      </p:sp>
      <p:pic>
        <p:nvPicPr>
          <p:cNvPr id="3080" name="Picture 8" descr="undefined">
            <a:extLst>
              <a:ext uri="{FF2B5EF4-FFF2-40B4-BE49-F238E27FC236}">
                <a16:creationId xmlns:a16="http://schemas.microsoft.com/office/drawing/2014/main" id="{05BA7ECC-2432-35E4-50EE-8F6991138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6"/>
          <a:stretch/>
        </p:blipFill>
        <p:spPr bwMode="auto">
          <a:xfrm>
            <a:off x="6500392" y="4096938"/>
            <a:ext cx="3917933" cy="26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4353876D-EFE4-DC4C-C316-9AB490A64753}"/>
              </a:ext>
            </a:extLst>
          </p:cNvPr>
          <p:cNvSpPr/>
          <p:nvPr/>
        </p:nvSpPr>
        <p:spPr>
          <a:xfrm rot="281401">
            <a:off x="9705423" y="4011198"/>
            <a:ext cx="2355987" cy="914846"/>
          </a:xfrm>
          <a:prstGeom prst="rect">
            <a:avLst/>
          </a:prstGeom>
          <a:solidFill>
            <a:srgbClr val="FFE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4F04737-4785-9A79-17D7-A12098FECA79}"/>
              </a:ext>
            </a:extLst>
          </p:cNvPr>
          <p:cNvSpPr txBox="1"/>
          <p:nvPr/>
        </p:nvSpPr>
        <p:spPr>
          <a:xfrm rot="215426">
            <a:off x="9631083" y="4252942"/>
            <a:ext cx="25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Du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darfst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 </a:t>
            </a:r>
            <a:r>
              <a:rPr lang="en-US" b="1" dirty="0" err="1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bleiben</a:t>
            </a:r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  <a:cs typeface="Poppins ExtraBold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280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9EB1D72-ED43-5380-E327-F8570C2F32D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U-Boot Silhouette">
            <a:extLst>
              <a:ext uri="{FF2B5EF4-FFF2-40B4-BE49-F238E27FC236}">
                <a16:creationId xmlns:a16="http://schemas.microsoft.com/office/drawing/2014/main" id="{0D53113F-1BCF-B948-1CB2-56566A0D5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44" y="5549899"/>
            <a:ext cx="914400" cy="914400"/>
          </a:xfrm>
          <a:prstGeom prst="rect">
            <a:avLst/>
          </a:prstGeom>
        </p:spPr>
      </p:pic>
      <p:pic>
        <p:nvPicPr>
          <p:cNvPr id="8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E3B5DB37-948D-7999-5BE4-4FE5FC5FE34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791887" y="765293"/>
            <a:ext cx="4678284" cy="4984631"/>
          </a:xfrm>
          <a:prstGeom prst="rect">
            <a:avLst/>
          </a:prstGeom>
        </p:spPr>
      </p:pic>
      <p:sp>
        <p:nvSpPr>
          <p:cNvPr id="13" name="Träne 12">
            <a:extLst>
              <a:ext uri="{FF2B5EF4-FFF2-40B4-BE49-F238E27FC236}">
                <a16:creationId xmlns:a16="http://schemas.microsoft.com/office/drawing/2014/main" id="{B892EDE0-34C3-952D-1AC4-C5495A98309A}"/>
              </a:ext>
            </a:extLst>
          </p:cNvPr>
          <p:cNvSpPr/>
          <p:nvPr/>
        </p:nvSpPr>
        <p:spPr>
          <a:xfrm rot="10800000">
            <a:off x="1895944" y="4577554"/>
            <a:ext cx="1243013" cy="115728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6EB76A8-51D2-B6A1-AF33-B690407F0C34}"/>
              </a:ext>
            </a:extLst>
          </p:cNvPr>
          <p:cNvSpPr txBox="1"/>
          <p:nvPr/>
        </p:nvSpPr>
        <p:spPr>
          <a:xfrm>
            <a:off x="2013696" y="5013294"/>
            <a:ext cx="1034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Quicksand" pitchFamily="2" charset="77"/>
              </a:rPr>
              <a:t>Laura!</a:t>
            </a:r>
          </a:p>
        </p:txBody>
      </p:sp>
      <p:pic>
        <p:nvPicPr>
          <p:cNvPr id="2" name="Grafik 1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3E864B85-A648-C9A7-FC9B-8DDD307C85F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8380" y="3618760"/>
            <a:ext cx="3589287" cy="3589287"/>
          </a:xfrm>
          <a:prstGeom prst="rect">
            <a:avLst/>
          </a:prstGeom>
        </p:spPr>
      </p:pic>
      <p:pic>
        <p:nvPicPr>
          <p:cNvPr id="3" name="Grafik 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ECAAB87-FEAC-78E4-8CE1-4D48A757B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171" y="5152904"/>
            <a:ext cx="1656522" cy="16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Person, Kleidung, Mobiliar, Menschen enthält.&#10;&#10;Automatisch generierte Beschreibung">
            <a:extLst>
              <a:ext uri="{FF2B5EF4-FFF2-40B4-BE49-F238E27FC236}">
                <a16:creationId xmlns:a16="http://schemas.microsoft.com/office/drawing/2014/main" id="{AAD1B5B5-CF9E-3CC0-8B31-652D8232E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A4DC68-C26F-33D7-C563-ECD1D362CDF0}"/>
              </a:ext>
            </a:extLst>
          </p:cNvPr>
          <p:cNvSpPr txBox="1"/>
          <p:nvPr/>
        </p:nvSpPr>
        <p:spPr>
          <a:xfrm>
            <a:off x="9015413" y="5815013"/>
            <a:ext cx="525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Quicksand" pitchFamily="2" charset="77"/>
              </a:rPr>
              <a:t>THE END.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8654B3-629A-DE6D-2616-B16027E81984}"/>
              </a:ext>
            </a:extLst>
          </p:cNvPr>
          <p:cNvSpPr txBox="1"/>
          <p:nvPr/>
        </p:nvSpPr>
        <p:spPr>
          <a:xfrm>
            <a:off x="0" y="98474"/>
            <a:ext cx="37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 von Elevate auf </a:t>
            </a:r>
            <a:r>
              <a:rPr lang="en-US" dirty="0" err="1">
                <a:solidFill>
                  <a:schemeClr val="bg1"/>
                </a:solidFill>
              </a:rPr>
              <a:t>Unsplash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52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스마트폰 들고 테이블 옆에 앉아 남자">
            <a:extLst>
              <a:ext uri="{FF2B5EF4-FFF2-40B4-BE49-F238E27FC236}">
                <a16:creationId xmlns:a16="http://schemas.microsoft.com/office/drawing/2014/main" id="{3B5E98E3-5300-33C4-1450-1E21A5ECB2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2" r="-2" b="5433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1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59EBD780-A3C7-EE24-1335-07653AEFDD0D}"/>
              </a:ext>
            </a:extLst>
          </p:cNvPr>
          <p:cNvSpPr/>
          <p:nvPr/>
        </p:nvSpPr>
        <p:spPr>
          <a:xfrm>
            <a:off x="8216682" y="3826703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E69C75A-FFD0-ADFA-332D-596A7819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6858" y="1395510"/>
            <a:ext cx="4678284" cy="4984631"/>
          </a:xfrm>
        </p:spPr>
      </p:pic>
      <p:pic>
        <p:nvPicPr>
          <p:cNvPr id="7" name="Grafik 6" descr="Segelboot mit einfarbiger Füllung">
            <a:extLst>
              <a:ext uri="{FF2B5EF4-FFF2-40B4-BE49-F238E27FC236}">
                <a16:creationId xmlns:a16="http://schemas.microsoft.com/office/drawing/2014/main" id="{890156F6-25C7-2F32-FF86-33FF146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21365">
            <a:off x="1384088" y="2164885"/>
            <a:ext cx="914400" cy="914400"/>
          </a:xfrm>
          <a:prstGeom prst="rect">
            <a:avLst/>
          </a:prstGeom>
        </p:spPr>
      </p:pic>
      <p:sp>
        <p:nvSpPr>
          <p:cNvPr id="12" name="Freihandform 11">
            <a:extLst>
              <a:ext uri="{FF2B5EF4-FFF2-40B4-BE49-F238E27FC236}">
                <a16:creationId xmlns:a16="http://schemas.microsoft.com/office/drawing/2014/main" id="{5D1EAA80-594C-70DB-C0D2-DDD721450354}"/>
              </a:ext>
            </a:extLst>
          </p:cNvPr>
          <p:cNvSpPr/>
          <p:nvPr/>
        </p:nvSpPr>
        <p:spPr>
          <a:xfrm>
            <a:off x="-3960788" y="2829376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Segelboot mit einfarbiger Füllung">
            <a:extLst>
              <a:ext uri="{FF2B5EF4-FFF2-40B4-BE49-F238E27FC236}">
                <a16:creationId xmlns:a16="http://schemas.microsoft.com/office/drawing/2014/main" id="{387E8F99-951C-38C5-8140-7DD8048AE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32160" flipH="1">
            <a:off x="10309130" y="4705931"/>
            <a:ext cx="914400" cy="914400"/>
          </a:xfrm>
          <a:prstGeom prst="rect">
            <a:avLst/>
          </a:prstGeom>
        </p:spPr>
      </p:pic>
      <p:sp>
        <p:nvSpPr>
          <p:cNvPr id="15" name="Freihandform 14">
            <a:extLst>
              <a:ext uri="{FF2B5EF4-FFF2-40B4-BE49-F238E27FC236}">
                <a16:creationId xmlns:a16="http://schemas.microsoft.com/office/drawing/2014/main" id="{1835D35D-5E24-7AAC-DF9A-F470D303B94F}"/>
              </a:ext>
            </a:extLst>
          </p:cNvPr>
          <p:cNvSpPr/>
          <p:nvPr/>
        </p:nvSpPr>
        <p:spPr>
          <a:xfrm rot="19144546">
            <a:off x="8622762" y="192060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Segelboot mit einfarbiger Füllung">
            <a:extLst>
              <a:ext uri="{FF2B5EF4-FFF2-40B4-BE49-F238E27FC236}">
                <a16:creationId xmlns:a16="http://schemas.microsoft.com/office/drawing/2014/main" id="{F390A595-6187-E82D-4AAE-E01F0456F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2579" flipH="1">
            <a:off x="9860040" y="2768216"/>
            <a:ext cx="914400" cy="914400"/>
          </a:xfrm>
          <a:prstGeom prst="rect">
            <a:avLst/>
          </a:prstGeom>
        </p:spPr>
      </p:pic>
      <p:sp>
        <p:nvSpPr>
          <p:cNvPr id="17" name="Freihandform 16">
            <a:extLst>
              <a:ext uri="{FF2B5EF4-FFF2-40B4-BE49-F238E27FC236}">
                <a16:creationId xmlns:a16="http://schemas.microsoft.com/office/drawing/2014/main" id="{28089E44-050F-E8FB-9BA8-C69957632804}"/>
              </a:ext>
            </a:extLst>
          </p:cNvPr>
          <p:cNvSpPr/>
          <p:nvPr/>
        </p:nvSpPr>
        <p:spPr>
          <a:xfrm rot="18631099">
            <a:off x="-211895" y="2575082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Segelboot mit einfarbiger Füllung">
            <a:extLst>
              <a:ext uri="{FF2B5EF4-FFF2-40B4-BE49-F238E27FC236}">
                <a16:creationId xmlns:a16="http://schemas.microsoft.com/office/drawing/2014/main" id="{A3B6290A-FF70-1FBA-5157-2508AADF8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3179">
            <a:off x="751721" y="3399929"/>
            <a:ext cx="914400" cy="914400"/>
          </a:xfrm>
          <a:prstGeom prst="rect">
            <a:avLst/>
          </a:prstGeom>
        </p:spPr>
      </p:pic>
      <p:sp>
        <p:nvSpPr>
          <p:cNvPr id="19" name="Freihandform 18">
            <a:extLst>
              <a:ext uri="{FF2B5EF4-FFF2-40B4-BE49-F238E27FC236}">
                <a16:creationId xmlns:a16="http://schemas.microsoft.com/office/drawing/2014/main" id="{1FB5F0EE-F450-5758-FD4A-8745097A62A8}"/>
              </a:ext>
            </a:extLst>
          </p:cNvPr>
          <p:cNvSpPr/>
          <p:nvPr/>
        </p:nvSpPr>
        <p:spPr>
          <a:xfrm rot="2072704">
            <a:off x="-3535912" y="502916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C424B4B1-1514-F1C6-DBEA-C7E38C79C346}"/>
              </a:ext>
            </a:extLst>
          </p:cNvPr>
          <p:cNvSpPr/>
          <p:nvPr/>
        </p:nvSpPr>
        <p:spPr>
          <a:xfrm rot="17528696">
            <a:off x="8350291" y="1078311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Segelboot mit einfarbiger Füllung">
            <a:extLst>
              <a:ext uri="{FF2B5EF4-FFF2-40B4-BE49-F238E27FC236}">
                <a16:creationId xmlns:a16="http://schemas.microsoft.com/office/drawing/2014/main" id="{D689EF46-D896-E3F9-3E43-4DD22E24E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056464" y="141119"/>
            <a:ext cx="914400" cy="914400"/>
          </a:xfrm>
          <a:prstGeom prst="rect">
            <a:avLst/>
          </a:prstGeom>
        </p:spPr>
      </p:pic>
      <p:pic>
        <p:nvPicPr>
          <p:cNvPr id="22" name="Grafik 21" descr="Segelboot mit einfarbiger Füllung">
            <a:extLst>
              <a:ext uri="{FF2B5EF4-FFF2-40B4-BE49-F238E27FC236}">
                <a16:creationId xmlns:a16="http://schemas.microsoft.com/office/drawing/2014/main" id="{E8FE2B3F-F8A3-1F50-987D-DB5E4E765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79049">
            <a:off x="620762" y="991353"/>
            <a:ext cx="914400" cy="914400"/>
          </a:xfrm>
          <a:prstGeom prst="rect">
            <a:avLst/>
          </a:prstGeom>
        </p:spPr>
      </p:pic>
      <p:pic>
        <p:nvPicPr>
          <p:cNvPr id="3" name="Grafik 2" descr="Ohr mit einfarbiger Füllung">
            <a:extLst>
              <a:ext uri="{FF2B5EF4-FFF2-40B4-BE49-F238E27FC236}">
                <a16:creationId xmlns:a16="http://schemas.microsoft.com/office/drawing/2014/main" id="{C19B643B-2FE7-0A7D-C4CB-EBB357998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595768" y="2443332"/>
            <a:ext cx="2371853" cy="2371853"/>
          </a:xfrm>
          <a:prstGeom prst="rect">
            <a:avLst/>
          </a:prstGeom>
        </p:spPr>
      </p:pic>
      <p:pic>
        <p:nvPicPr>
          <p:cNvPr id="4" name="Grafik 3" descr="Ohr mit einfarbiger Füllung">
            <a:extLst>
              <a:ext uri="{FF2B5EF4-FFF2-40B4-BE49-F238E27FC236}">
                <a16:creationId xmlns:a16="http://schemas.microsoft.com/office/drawing/2014/main" id="{7FF92B3C-81E1-4EFE-6CC9-32B5EE770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8811" y="2315670"/>
            <a:ext cx="2371853" cy="2371853"/>
          </a:xfrm>
          <a:prstGeom prst="rect">
            <a:avLst/>
          </a:prstGeom>
        </p:spPr>
      </p:pic>
      <p:sp>
        <p:nvSpPr>
          <p:cNvPr id="2" name="Träne 1">
            <a:extLst>
              <a:ext uri="{FF2B5EF4-FFF2-40B4-BE49-F238E27FC236}">
                <a16:creationId xmlns:a16="http://schemas.microsoft.com/office/drawing/2014/main" id="{34C3676B-A6DF-19EF-8680-EC365B409B20}"/>
              </a:ext>
            </a:extLst>
          </p:cNvPr>
          <p:cNvSpPr/>
          <p:nvPr/>
        </p:nvSpPr>
        <p:spPr>
          <a:xfrm rot="2072365">
            <a:off x="200427" y="2072848"/>
            <a:ext cx="1160832" cy="1031829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äne 5">
            <a:extLst>
              <a:ext uri="{FF2B5EF4-FFF2-40B4-BE49-F238E27FC236}">
                <a16:creationId xmlns:a16="http://schemas.microsoft.com/office/drawing/2014/main" id="{BC30C7E2-42C8-1A78-4531-F1C37D204FB0}"/>
              </a:ext>
            </a:extLst>
          </p:cNvPr>
          <p:cNvSpPr/>
          <p:nvPr/>
        </p:nvSpPr>
        <p:spPr>
          <a:xfrm rot="9920843">
            <a:off x="1326187" y="150936"/>
            <a:ext cx="1160832" cy="1031829"/>
          </a:xfrm>
          <a:prstGeom prst="teardrop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52E07A6-BEE2-9B28-4F60-E9865762CE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7920" y="275021"/>
            <a:ext cx="780498" cy="780498"/>
          </a:xfrm>
          <a:prstGeom prst="rect">
            <a:avLst/>
          </a:prstGeom>
        </p:spPr>
      </p:pic>
      <p:pic>
        <p:nvPicPr>
          <p:cNvPr id="11" name="Grafik 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45FF39E-E1C5-A666-5852-BAC7F67CC1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379" y="2186025"/>
            <a:ext cx="724781" cy="724781"/>
          </a:xfrm>
          <a:prstGeom prst="rect">
            <a:avLst/>
          </a:prstGeom>
        </p:spPr>
      </p:pic>
      <p:sp>
        <p:nvSpPr>
          <p:cNvPr id="23" name="Träne 22">
            <a:extLst>
              <a:ext uri="{FF2B5EF4-FFF2-40B4-BE49-F238E27FC236}">
                <a16:creationId xmlns:a16="http://schemas.microsoft.com/office/drawing/2014/main" id="{4957E632-1EC5-3987-B9F6-CE47C740E7DA}"/>
              </a:ext>
            </a:extLst>
          </p:cNvPr>
          <p:cNvSpPr/>
          <p:nvPr/>
        </p:nvSpPr>
        <p:spPr>
          <a:xfrm rot="15197768">
            <a:off x="1617389" y="3992687"/>
            <a:ext cx="1160832" cy="1031829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 descr="Musiknoten mit einfarbiger Füllung">
            <a:extLst>
              <a:ext uri="{FF2B5EF4-FFF2-40B4-BE49-F238E27FC236}">
                <a16:creationId xmlns:a16="http://schemas.microsoft.com/office/drawing/2014/main" id="{99CD10B6-BEC4-DAF4-F907-16E29C55A9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91959" y="4015760"/>
            <a:ext cx="914400" cy="914400"/>
          </a:xfrm>
          <a:prstGeom prst="rect">
            <a:avLst/>
          </a:prstGeom>
        </p:spPr>
      </p:pic>
      <p:sp>
        <p:nvSpPr>
          <p:cNvPr id="27" name="Träne 26">
            <a:extLst>
              <a:ext uri="{FF2B5EF4-FFF2-40B4-BE49-F238E27FC236}">
                <a16:creationId xmlns:a16="http://schemas.microsoft.com/office/drawing/2014/main" id="{CE3750DD-3A6D-5018-8BD0-BAAFAB84CF26}"/>
              </a:ext>
            </a:extLst>
          </p:cNvPr>
          <p:cNvSpPr/>
          <p:nvPr/>
        </p:nvSpPr>
        <p:spPr>
          <a:xfrm rot="2089272">
            <a:off x="9682500" y="337789"/>
            <a:ext cx="1160832" cy="1031829"/>
          </a:xfrm>
          <a:prstGeom prst="teardrop">
            <a:avLst/>
          </a:prstGeom>
          <a:solidFill>
            <a:schemeClr val="bg1"/>
          </a:solidFill>
          <a:ln w="28575">
            <a:solidFill>
              <a:srgbClr val="2890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äne 29">
            <a:extLst>
              <a:ext uri="{FF2B5EF4-FFF2-40B4-BE49-F238E27FC236}">
                <a16:creationId xmlns:a16="http://schemas.microsoft.com/office/drawing/2014/main" id="{93F074D3-1D6F-7320-E9D1-7BA7F5E1FC9B}"/>
              </a:ext>
            </a:extLst>
          </p:cNvPr>
          <p:cNvSpPr/>
          <p:nvPr/>
        </p:nvSpPr>
        <p:spPr>
          <a:xfrm rot="5400000">
            <a:off x="9118598" y="1833789"/>
            <a:ext cx="1160832" cy="1031829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fik 3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174BFC5-93DA-2EE4-2D59-4FB2D44544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73907">
            <a:off x="9390254" y="2037372"/>
            <a:ext cx="609600" cy="609600"/>
          </a:xfrm>
          <a:prstGeom prst="rect">
            <a:avLst/>
          </a:prstGeom>
        </p:spPr>
      </p:pic>
      <p:sp>
        <p:nvSpPr>
          <p:cNvPr id="33" name="Träne 32">
            <a:extLst>
              <a:ext uri="{FF2B5EF4-FFF2-40B4-BE49-F238E27FC236}">
                <a16:creationId xmlns:a16="http://schemas.microsoft.com/office/drawing/2014/main" id="{1D401ADF-37FD-3FEE-A82B-DC2B4E543815}"/>
              </a:ext>
            </a:extLst>
          </p:cNvPr>
          <p:cNvSpPr/>
          <p:nvPr/>
        </p:nvSpPr>
        <p:spPr>
          <a:xfrm rot="5400000">
            <a:off x="9492204" y="3903712"/>
            <a:ext cx="1160832" cy="1031829"/>
          </a:xfrm>
          <a:prstGeom prst="teardrop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fik 3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738B270B-9E1D-D666-4978-AC40C158F0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10255" y="3956775"/>
            <a:ext cx="896053" cy="896053"/>
          </a:xfrm>
          <a:prstGeom prst="rect">
            <a:avLst/>
          </a:prstGeom>
        </p:spPr>
      </p:pic>
      <p:pic>
        <p:nvPicPr>
          <p:cNvPr id="38" name="Grafik 37" descr="Frau, die ein Schild hält">
            <a:extLst>
              <a:ext uri="{FF2B5EF4-FFF2-40B4-BE49-F238E27FC236}">
                <a16:creationId xmlns:a16="http://schemas.microsoft.com/office/drawing/2014/main" id="{DB7BC10A-C7FE-3BE5-769A-A6D54C3BC69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6566" r="28852" b="80166"/>
          <a:stretch/>
        </p:blipFill>
        <p:spPr>
          <a:xfrm>
            <a:off x="9772186" y="409564"/>
            <a:ext cx="971828" cy="76442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97B7591-D987-AA31-2B5D-5C27B30A7EE4}"/>
              </a:ext>
            </a:extLst>
          </p:cNvPr>
          <p:cNvSpPr txBox="1"/>
          <p:nvPr/>
        </p:nvSpPr>
        <p:spPr>
          <a:xfrm>
            <a:off x="40877" y="6499957"/>
            <a:ext cx="32087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Bilder: </a:t>
            </a:r>
            <a:r>
              <a:rPr lang="de-DE" sz="1400" dirty="0" err="1"/>
              <a:t>Flaticon.com</a:t>
            </a:r>
            <a:r>
              <a:rPr lang="de-DE" sz="1400" dirty="0"/>
              <a:t>; </a:t>
            </a:r>
            <a:r>
              <a:rPr lang="de-DE" sz="1400" dirty="0" err="1"/>
              <a:t>pixabay.com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967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3" grpId="0" animBg="1"/>
      <p:bldP spid="27" grpId="0" animBg="1"/>
      <p:bldP spid="3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59EBD780-A3C7-EE24-1335-07653AEFDD0D}"/>
              </a:ext>
            </a:extLst>
          </p:cNvPr>
          <p:cNvSpPr/>
          <p:nvPr/>
        </p:nvSpPr>
        <p:spPr>
          <a:xfrm>
            <a:off x="8435142" y="3950091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E69C75A-FFD0-ADFA-332D-596A7819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6858" y="1395510"/>
            <a:ext cx="4678284" cy="4984631"/>
          </a:xfrm>
        </p:spPr>
      </p:pic>
      <p:pic>
        <p:nvPicPr>
          <p:cNvPr id="7" name="Grafik 6" descr="Segelboot mit einfarbiger Füllung">
            <a:extLst>
              <a:ext uri="{FF2B5EF4-FFF2-40B4-BE49-F238E27FC236}">
                <a16:creationId xmlns:a16="http://schemas.microsoft.com/office/drawing/2014/main" id="{890156F6-25C7-2F32-FF86-33FF146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63877">
            <a:off x="1210166" y="2102041"/>
            <a:ext cx="914400" cy="914400"/>
          </a:xfrm>
          <a:prstGeom prst="rect">
            <a:avLst/>
          </a:prstGeom>
        </p:spPr>
      </p:pic>
      <p:sp>
        <p:nvSpPr>
          <p:cNvPr id="12" name="Freihandform 11">
            <a:extLst>
              <a:ext uri="{FF2B5EF4-FFF2-40B4-BE49-F238E27FC236}">
                <a16:creationId xmlns:a16="http://schemas.microsoft.com/office/drawing/2014/main" id="{5D1EAA80-594C-70DB-C0D2-DDD721450354}"/>
              </a:ext>
            </a:extLst>
          </p:cNvPr>
          <p:cNvSpPr/>
          <p:nvPr/>
        </p:nvSpPr>
        <p:spPr>
          <a:xfrm>
            <a:off x="-3960788" y="2829376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Segelboot mit einfarbiger Füllung">
            <a:extLst>
              <a:ext uri="{FF2B5EF4-FFF2-40B4-BE49-F238E27FC236}">
                <a16:creationId xmlns:a16="http://schemas.microsoft.com/office/drawing/2014/main" id="{387E8F99-951C-38C5-8140-7DD8048AE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6886" flipH="1">
            <a:off x="11141723" y="4814387"/>
            <a:ext cx="914400" cy="914400"/>
          </a:xfrm>
          <a:prstGeom prst="rect">
            <a:avLst/>
          </a:prstGeom>
        </p:spPr>
      </p:pic>
      <p:sp>
        <p:nvSpPr>
          <p:cNvPr id="15" name="Freihandform 14">
            <a:extLst>
              <a:ext uri="{FF2B5EF4-FFF2-40B4-BE49-F238E27FC236}">
                <a16:creationId xmlns:a16="http://schemas.microsoft.com/office/drawing/2014/main" id="{1835D35D-5E24-7AAC-DF9A-F470D303B94F}"/>
              </a:ext>
            </a:extLst>
          </p:cNvPr>
          <p:cNvSpPr/>
          <p:nvPr/>
        </p:nvSpPr>
        <p:spPr>
          <a:xfrm rot="19144546">
            <a:off x="8622762" y="192060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Segelboot mit einfarbiger Füllung">
            <a:extLst>
              <a:ext uri="{FF2B5EF4-FFF2-40B4-BE49-F238E27FC236}">
                <a16:creationId xmlns:a16="http://schemas.microsoft.com/office/drawing/2014/main" id="{F390A595-6187-E82D-4AAE-E01F0456F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4243" flipH="1">
            <a:off x="8493628" y="2416795"/>
            <a:ext cx="914400" cy="914400"/>
          </a:xfrm>
          <a:prstGeom prst="rect">
            <a:avLst/>
          </a:prstGeom>
        </p:spPr>
      </p:pic>
      <p:sp>
        <p:nvSpPr>
          <p:cNvPr id="17" name="Freihandform 16">
            <a:extLst>
              <a:ext uri="{FF2B5EF4-FFF2-40B4-BE49-F238E27FC236}">
                <a16:creationId xmlns:a16="http://schemas.microsoft.com/office/drawing/2014/main" id="{28089E44-050F-E8FB-9BA8-C69957632804}"/>
              </a:ext>
            </a:extLst>
          </p:cNvPr>
          <p:cNvSpPr/>
          <p:nvPr/>
        </p:nvSpPr>
        <p:spPr>
          <a:xfrm rot="19144546">
            <a:off x="-242244" y="411647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Segelboot mit einfarbiger Füllung">
            <a:extLst>
              <a:ext uri="{FF2B5EF4-FFF2-40B4-BE49-F238E27FC236}">
                <a16:creationId xmlns:a16="http://schemas.microsoft.com/office/drawing/2014/main" id="{A3B6290A-FF70-1FBA-5157-2508AADF8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83362">
            <a:off x="948524" y="5012123"/>
            <a:ext cx="914400" cy="914400"/>
          </a:xfrm>
          <a:prstGeom prst="rect">
            <a:avLst/>
          </a:prstGeom>
        </p:spPr>
      </p:pic>
      <p:sp>
        <p:nvSpPr>
          <p:cNvPr id="19" name="Freihandform 18">
            <a:extLst>
              <a:ext uri="{FF2B5EF4-FFF2-40B4-BE49-F238E27FC236}">
                <a16:creationId xmlns:a16="http://schemas.microsoft.com/office/drawing/2014/main" id="{1FB5F0EE-F450-5758-FD4A-8745097A62A8}"/>
              </a:ext>
            </a:extLst>
          </p:cNvPr>
          <p:cNvSpPr/>
          <p:nvPr/>
        </p:nvSpPr>
        <p:spPr>
          <a:xfrm rot="2072704">
            <a:off x="-2845670" y="-1048430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C424B4B1-1514-F1C6-DBEA-C7E38C79C346}"/>
              </a:ext>
            </a:extLst>
          </p:cNvPr>
          <p:cNvSpPr/>
          <p:nvPr/>
        </p:nvSpPr>
        <p:spPr>
          <a:xfrm rot="18221210">
            <a:off x="8133905" y="-116850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Segelboot mit einfarbiger Füllung">
            <a:extLst>
              <a:ext uri="{FF2B5EF4-FFF2-40B4-BE49-F238E27FC236}">
                <a16:creationId xmlns:a16="http://schemas.microsoft.com/office/drawing/2014/main" id="{D689EF46-D896-E3F9-3E43-4DD22E24E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76374" flipH="1">
            <a:off x="9170150" y="787974"/>
            <a:ext cx="914400" cy="914400"/>
          </a:xfrm>
          <a:prstGeom prst="rect">
            <a:avLst/>
          </a:prstGeom>
        </p:spPr>
      </p:pic>
      <p:pic>
        <p:nvPicPr>
          <p:cNvPr id="22" name="Grafik 21" descr="Segelboot mit einfarbiger Füllung">
            <a:extLst>
              <a:ext uri="{FF2B5EF4-FFF2-40B4-BE49-F238E27FC236}">
                <a16:creationId xmlns:a16="http://schemas.microsoft.com/office/drawing/2014/main" id="{E8FE2B3F-F8A3-1F50-987D-DB5E4E765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58067">
            <a:off x="3176879" y="668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34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8C9B0-0A01-5787-4492-1504D51C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4E332D-4DCE-7618-73F6-45CCC06E0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495811-A36C-5B9F-B68F-1D535DE3C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282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59EBD780-A3C7-EE24-1335-07653AEFDD0D}"/>
              </a:ext>
            </a:extLst>
          </p:cNvPr>
          <p:cNvSpPr/>
          <p:nvPr/>
        </p:nvSpPr>
        <p:spPr>
          <a:xfrm>
            <a:off x="8435142" y="3950091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E69C75A-FFD0-ADFA-332D-596A7819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6858" y="1395510"/>
            <a:ext cx="4678284" cy="4984631"/>
          </a:xfrm>
        </p:spPr>
      </p:pic>
      <p:pic>
        <p:nvPicPr>
          <p:cNvPr id="7" name="Grafik 6" descr="Segelboot mit einfarbiger Füllung">
            <a:extLst>
              <a:ext uri="{FF2B5EF4-FFF2-40B4-BE49-F238E27FC236}">
                <a16:creationId xmlns:a16="http://schemas.microsoft.com/office/drawing/2014/main" id="{890156F6-25C7-2F32-FF86-33FF146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63877">
            <a:off x="1118726" y="2102041"/>
            <a:ext cx="914400" cy="914400"/>
          </a:xfrm>
          <a:prstGeom prst="rect">
            <a:avLst/>
          </a:prstGeom>
        </p:spPr>
      </p:pic>
      <p:sp>
        <p:nvSpPr>
          <p:cNvPr id="12" name="Freihandform 11">
            <a:extLst>
              <a:ext uri="{FF2B5EF4-FFF2-40B4-BE49-F238E27FC236}">
                <a16:creationId xmlns:a16="http://schemas.microsoft.com/office/drawing/2014/main" id="{5D1EAA80-594C-70DB-C0D2-DDD721450354}"/>
              </a:ext>
            </a:extLst>
          </p:cNvPr>
          <p:cNvSpPr/>
          <p:nvPr/>
        </p:nvSpPr>
        <p:spPr>
          <a:xfrm>
            <a:off x="-4143668" y="2829376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Segelboot mit einfarbiger Füllung">
            <a:extLst>
              <a:ext uri="{FF2B5EF4-FFF2-40B4-BE49-F238E27FC236}">
                <a16:creationId xmlns:a16="http://schemas.microsoft.com/office/drawing/2014/main" id="{387E8F99-951C-38C5-8140-7DD8048AE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6886" flipH="1">
            <a:off x="11141723" y="4814387"/>
            <a:ext cx="914400" cy="914400"/>
          </a:xfrm>
          <a:prstGeom prst="rect">
            <a:avLst/>
          </a:prstGeom>
        </p:spPr>
      </p:pic>
      <p:sp>
        <p:nvSpPr>
          <p:cNvPr id="15" name="Freihandform 14">
            <a:extLst>
              <a:ext uri="{FF2B5EF4-FFF2-40B4-BE49-F238E27FC236}">
                <a16:creationId xmlns:a16="http://schemas.microsoft.com/office/drawing/2014/main" id="{1835D35D-5E24-7AAC-DF9A-F470D303B94F}"/>
              </a:ext>
            </a:extLst>
          </p:cNvPr>
          <p:cNvSpPr/>
          <p:nvPr/>
        </p:nvSpPr>
        <p:spPr>
          <a:xfrm rot="19144546">
            <a:off x="8622762" y="192060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Segelboot mit einfarbiger Füllung">
            <a:extLst>
              <a:ext uri="{FF2B5EF4-FFF2-40B4-BE49-F238E27FC236}">
                <a16:creationId xmlns:a16="http://schemas.microsoft.com/office/drawing/2014/main" id="{F390A595-6187-E82D-4AAE-E01F0456F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4243" flipH="1">
            <a:off x="8493628" y="2416795"/>
            <a:ext cx="914400" cy="914400"/>
          </a:xfrm>
          <a:prstGeom prst="rect">
            <a:avLst/>
          </a:prstGeom>
        </p:spPr>
      </p:pic>
      <p:sp>
        <p:nvSpPr>
          <p:cNvPr id="17" name="Freihandform 16">
            <a:extLst>
              <a:ext uri="{FF2B5EF4-FFF2-40B4-BE49-F238E27FC236}">
                <a16:creationId xmlns:a16="http://schemas.microsoft.com/office/drawing/2014/main" id="{28089E44-050F-E8FB-9BA8-C69957632804}"/>
              </a:ext>
            </a:extLst>
          </p:cNvPr>
          <p:cNvSpPr/>
          <p:nvPr/>
        </p:nvSpPr>
        <p:spPr>
          <a:xfrm rot="19144546">
            <a:off x="-242244" y="411647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Segelboot mit einfarbiger Füllung">
            <a:extLst>
              <a:ext uri="{FF2B5EF4-FFF2-40B4-BE49-F238E27FC236}">
                <a16:creationId xmlns:a16="http://schemas.microsoft.com/office/drawing/2014/main" id="{A3B6290A-FF70-1FBA-5157-2508AADF8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83362">
            <a:off x="948524" y="5012123"/>
            <a:ext cx="914400" cy="914400"/>
          </a:xfrm>
          <a:prstGeom prst="rect">
            <a:avLst/>
          </a:prstGeom>
        </p:spPr>
      </p:pic>
      <p:sp>
        <p:nvSpPr>
          <p:cNvPr id="19" name="Freihandform 18">
            <a:extLst>
              <a:ext uri="{FF2B5EF4-FFF2-40B4-BE49-F238E27FC236}">
                <a16:creationId xmlns:a16="http://schemas.microsoft.com/office/drawing/2014/main" id="{1FB5F0EE-F450-5758-FD4A-8745097A62A8}"/>
              </a:ext>
            </a:extLst>
          </p:cNvPr>
          <p:cNvSpPr/>
          <p:nvPr/>
        </p:nvSpPr>
        <p:spPr>
          <a:xfrm rot="2072704">
            <a:off x="-3023018" y="-1048430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C424B4B1-1514-F1C6-DBEA-C7E38C79C346}"/>
              </a:ext>
            </a:extLst>
          </p:cNvPr>
          <p:cNvSpPr/>
          <p:nvPr/>
        </p:nvSpPr>
        <p:spPr>
          <a:xfrm rot="18221210">
            <a:off x="8133906" y="-116851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1" name="Grafik 20" descr="Segelboot mit einfarbiger Füllung">
            <a:extLst>
              <a:ext uri="{FF2B5EF4-FFF2-40B4-BE49-F238E27FC236}">
                <a16:creationId xmlns:a16="http://schemas.microsoft.com/office/drawing/2014/main" id="{D689EF46-D896-E3F9-3E43-4DD22E24E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76374" flipH="1">
            <a:off x="9170151" y="787973"/>
            <a:ext cx="914400" cy="914400"/>
          </a:xfrm>
          <a:prstGeom prst="rect">
            <a:avLst/>
          </a:prstGeom>
        </p:spPr>
      </p:pic>
      <p:pic>
        <p:nvPicPr>
          <p:cNvPr id="22" name="Grafik 21" descr="Segelboot mit einfarbiger Füllung">
            <a:extLst>
              <a:ext uri="{FF2B5EF4-FFF2-40B4-BE49-F238E27FC236}">
                <a16:creationId xmlns:a16="http://schemas.microsoft.com/office/drawing/2014/main" id="{E8FE2B3F-F8A3-1F50-987D-DB5E4E765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58067">
            <a:off x="3085439" y="6683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2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59EBD780-A3C7-EE24-1335-07653AEFDD0D}"/>
              </a:ext>
            </a:extLst>
          </p:cNvPr>
          <p:cNvSpPr/>
          <p:nvPr/>
        </p:nvSpPr>
        <p:spPr>
          <a:xfrm>
            <a:off x="8435142" y="3950091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E69C75A-FFD0-ADFA-332D-596A7819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6858" y="1395510"/>
            <a:ext cx="4678284" cy="4984631"/>
          </a:xfrm>
        </p:spPr>
      </p:pic>
      <p:pic>
        <p:nvPicPr>
          <p:cNvPr id="7" name="Grafik 6" descr="Segelboot mit einfarbiger Füllung">
            <a:extLst>
              <a:ext uri="{FF2B5EF4-FFF2-40B4-BE49-F238E27FC236}">
                <a16:creationId xmlns:a16="http://schemas.microsoft.com/office/drawing/2014/main" id="{890156F6-25C7-2F32-FF86-33FF146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63877">
            <a:off x="1210166" y="2102041"/>
            <a:ext cx="914400" cy="914400"/>
          </a:xfrm>
          <a:prstGeom prst="rect">
            <a:avLst/>
          </a:prstGeom>
        </p:spPr>
      </p:pic>
      <p:sp>
        <p:nvSpPr>
          <p:cNvPr id="12" name="Freihandform 11">
            <a:extLst>
              <a:ext uri="{FF2B5EF4-FFF2-40B4-BE49-F238E27FC236}">
                <a16:creationId xmlns:a16="http://schemas.microsoft.com/office/drawing/2014/main" id="{5D1EAA80-594C-70DB-C0D2-DDD721450354}"/>
              </a:ext>
            </a:extLst>
          </p:cNvPr>
          <p:cNvSpPr/>
          <p:nvPr/>
        </p:nvSpPr>
        <p:spPr>
          <a:xfrm>
            <a:off x="-3960788" y="2829376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Segelboot mit einfarbiger Füllung">
            <a:extLst>
              <a:ext uri="{FF2B5EF4-FFF2-40B4-BE49-F238E27FC236}">
                <a16:creationId xmlns:a16="http://schemas.microsoft.com/office/drawing/2014/main" id="{387E8F99-951C-38C5-8140-7DD8048AE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6886" flipH="1">
            <a:off x="11141723" y="4814387"/>
            <a:ext cx="914400" cy="914400"/>
          </a:xfrm>
          <a:prstGeom prst="rect">
            <a:avLst/>
          </a:prstGeom>
        </p:spPr>
      </p:pic>
      <p:sp>
        <p:nvSpPr>
          <p:cNvPr id="15" name="Freihandform 14">
            <a:extLst>
              <a:ext uri="{FF2B5EF4-FFF2-40B4-BE49-F238E27FC236}">
                <a16:creationId xmlns:a16="http://schemas.microsoft.com/office/drawing/2014/main" id="{1835D35D-5E24-7AAC-DF9A-F470D303B94F}"/>
              </a:ext>
            </a:extLst>
          </p:cNvPr>
          <p:cNvSpPr/>
          <p:nvPr/>
        </p:nvSpPr>
        <p:spPr>
          <a:xfrm rot="19144546">
            <a:off x="8622762" y="192060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Segelboot mit einfarbiger Füllung">
            <a:extLst>
              <a:ext uri="{FF2B5EF4-FFF2-40B4-BE49-F238E27FC236}">
                <a16:creationId xmlns:a16="http://schemas.microsoft.com/office/drawing/2014/main" id="{F390A595-6187-E82D-4AAE-E01F0456F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4243" flipH="1">
            <a:off x="8493628" y="2416795"/>
            <a:ext cx="914400" cy="914400"/>
          </a:xfrm>
          <a:prstGeom prst="rect">
            <a:avLst/>
          </a:prstGeom>
        </p:spPr>
      </p:pic>
      <p:sp>
        <p:nvSpPr>
          <p:cNvPr id="17" name="Freihandform 16">
            <a:extLst>
              <a:ext uri="{FF2B5EF4-FFF2-40B4-BE49-F238E27FC236}">
                <a16:creationId xmlns:a16="http://schemas.microsoft.com/office/drawing/2014/main" id="{28089E44-050F-E8FB-9BA8-C69957632804}"/>
              </a:ext>
            </a:extLst>
          </p:cNvPr>
          <p:cNvSpPr/>
          <p:nvPr/>
        </p:nvSpPr>
        <p:spPr>
          <a:xfrm rot="19144546">
            <a:off x="-242244" y="4116478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Segelboot mit einfarbiger Füllung">
            <a:extLst>
              <a:ext uri="{FF2B5EF4-FFF2-40B4-BE49-F238E27FC236}">
                <a16:creationId xmlns:a16="http://schemas.microsoft.com/office/drawing/2014/main" id="{A3B6290A-FF70-1FBA-5157-2508AADF8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83362">
            <a:off x="948524" y="5012123"/>
            <a:ext cx="914400" cy="914400"/>
          </a:xfrm>
          <a:prstGeom prst="rect">
            <a:avLst/>
          </a:prstGeom>
        </p:spPr>
      </p:pic>
      <p:sp>
        <p:nvSpPr>
          <p:cNvPr id="19" name="Freihandform 18">
            <a:extLst>
              <a:ext uri="{FF2B5EF4-FFF2-40B4-BE49-F238E27FC236}">
                <a16:creationId xmlns:a16="http://schemas.microsoft.com/office/drawing/2014/main" id="{1FB5F0EE-F450-5758-FD4A-8745097A62A8}"/>
              </a:ext>
            </a:extLst>
          </p:cNvPr>
          <p:cNvSpPr/>
          <p:nvPr/>
        </p:nvSpPr>
        <p:spPr>
          <a:xfrm rot="2072704">
            <a:off x="-2845670" y="-1048430"/>
            <a:ext cx="7921575" cy="1665962"/>
          </a:xfrm>
          <a:custGeom>
            <a:avLst/>
            <a:gdLst>
              <a:gd name="connsiteX0" fmla="*/ 0 w 9782828"/>
              <a:gd name="connsiteY0" fmla="*/ 1665962 h 1665962"/>
              <a:gd name="connsiteX1" fmla="*/ 50105 w 9782828"/>
              <a:gd name="connsiteY1" fmla="*/ 1565753 h 1665962"/>
              <a:gd name="connsiteX2" fmla="*/ 75157 w 9782828"/>
              <a:gd name="connsiteY2" fmla="*/ 1503123 h 1665962"/>
              <a:gd name="connsiteX3" fmla="*/ 137787 w 9782828"/>
              <a:gd name="connsiteY3" fmla="*/ 1390389 h 1665962"/>
              <a:gd name="connsiteX4" fmla="*/ 150313 w 9782828"/>
              <a:gd name="connsiteY4" fmla="*/ 1352811 h 1665962"/>
              <a:gd name="connsiteX5" fmla="*/ 212943 w 9782828"/>
              <a:gd name="connsiteY5" fmla="*/ 1240077 h 1665962"/>
              <a:gd name="connsiteX6" fmla="*/ 363255 w 9782828"/>
              <a:gd name="connsiteY6" fmla="*/ 1027134 h 1665962"/>
              <a:gd name="connsiteX7" fmla="*/ 450937 w 9782828"/>
              <a:gd name="connsiteY7" fmla="*/ 914400 h 1665962"/>
              <a:gd name="connsiteX8" fmla="*/ 526094 w 9782828"/>
              <a:gd name="connsiteY8" fmla="*/ 839244 h 1665962"/>
              <a:gd name="connsiteX9" fmla="*/ 563672 w 9782828"/>
              <a:gd name="connsiteY9" fmla="*/ 801666 h 1665962"/>
              <a:gd name="connsiteX10" fmla="*/ 651354 w 9782828"/>
              <a:gd name="connsiteY10" fmla="*/ 751562 h 1665962"/>
              <a:gd name="connsiteX11" fmla="*/ 751562 w 9782828"/>
              <a:gd name="connsiteY11" fmla="*/ 726509 h 1665962"/>
              <a:gd name="connsiteX12" fmla="*/ 801666 w 9782828"/>
              <a:gd name="connsiteY12" fmla="*/ 713983 h 1665962"/>
              <a:gd name="connsiteX13" fmla="*/ 977031 w 9782828"/>
              <a:gd name="connsiteY13" fmla="*/ 726509 h 1665962"/>
              <a:gd name="connsiteX14" fmla="*/ 1014609 w 9782828"/>
              <a:gd name="connsiteY14" fmla="*/ 751562 h 1665962"/>
              <a:gd name="connsiteX15" fmla="*/ 1114817 w 9782828"/>
              <a:gd name="connsiteY15" fmla="*/ 851770 h 1665962"/>
              <a:gd name="connsiteX16" fmla="*/ 1215025 w 9782828"/>
              <a:gd name="connsiteY16" fmla="*/ 964504 h 1665962"/>
              <a:gd name="connsiteX17" fmla="*/ 1290181 w 9782828"/>
              <a:gd name="connsiteY17" fmla="*/ 1089764 h 1665962"/>
              <a:gd name="connsiteX18" fmla="*/ 1377863 w 9782828"/>
              <a:gd name="connsiteY18" fmla="*/ 1252603 h 1665962"/>
              <a:gd name="connsiteX19" fmla="*/ 1402916 w 9782828"/>
              <a:gd name="connsiteY19" fmla="*/ 1302707 h 1665962"/>
              <a:gd name="connsiteX20" fmla="*/ 1427968 w 9782828"/>
              <a:gd name="connsiteY20" fmla="*/ 1340285 h 1665962"/>
              <a:gd name="connsiteX21" fmla="*/ 1453020 w 9782828"/>
              <a:gd name="connsiteY21" fmla="*/ 1415441 h 1665962"/>
              <a:gd name="connsiteX22" fmla="*/ 1528176 w 9782828"/>
              <a:gd name="connsiteY22" fmla="*/ 1528175 h 1665962"/>
              <a:gd name="connsiteX23" fmla="*/ 1578280 w 9782828"/>
              <a:gd name="connsiteY23" fmla="*/ 1578279 h 1665962"/>
              <a:gd name="connsiteX24" fmla="*/ 1678488 w 9782828"/>
              <a:gd name="connsiteY24" fmla="*/ 1640909 h 1665962"/>
              <a:gd name="connsiteX25" fmla="*/ 1728592 w 9782828"/>
              <a:gd name="connsiteY25" fmla="*/ 1653435 h 1665962"/>
              <a:gd name="connsiteX26" fmla="*/ 1966587 w 9782828"/>
              <a:gd name="connsiteY26" fmla="*/ 1615857 h 1665962"/>
              <a:gd name="connsiteX27" fmla="*/ 2242159 w 9782828"/>
              <a:gd name="connsiteY27" fmla="*/ 1402915 h 1665962"/>
              <a:gd name="connsiteX28" fmla="*/ 2404998 w 9782828"/>
              <a:gd name="connsiteY28" fmla="*/ 1215025 h 1665962"/>
              <a:gd name="connsiteX29" fmla="*/ 2492680 w 9782828"/>
              <a:gd name="connsiteY29" fmla="*/ 1114816 h 1665962"/>
              <a:gd name="connsiteX30" fmla="*/ 2655518 w 9782828"/>
              <a:gd name="connsiteY30" fmla="*/ 876822 h 1665962"/>
              <a:gd name="connsiteX31" fmla="*/ 2793305 w 9782828"/>
              <a:gd name="connsiteY31" fmla="*/ 676405 h 1665962"/>
              <a:gd name="connsiteX32" fmla="*/ 2855935 w 9782828"/>
              <a:gd name="connsiteY32" fmla="*/ 601249 h 1665962"/>
              <a:gd name="connsiteX33" fmla="*/ 2943617 w 9782828"/>
              <a:gd name="connsiteY33" fmla="*/ 475989 h 1665962"/>
              <a:gd name="connsiteX34" fmla="*/ 2981195 w 9782828"/>
              <a:gd name="connsiteY34" fmla="*/ 438411 h 1665962"/>
              <a:gd name="connsiteX35" fmla="*/ 3006247 w 9782828"/>
              <a:gd name="connsiteY35" fmla="*/ 388307 h 1665962"/>
              <a:gd name="connsiteX36" fmla="*/ 3118981 w 9782828"/>
              <a:gd name="connsiteY36" fmla="*/ 300625 h 1665962"/>
              <a:gd name="connsiteX37" fmla="*/ 3169085 w 9782828"/>
              <a:gd name="connsiteY37" fmla="*/ 288098 h 1665962"/>
              <a:gd name="connsiteX38" fmla="*/ 3206663 w 9782828"/>
              <a:gd name="connsiteY38" fmla="*/ 263046 h 1665962"/>
              <a:gd name="connsiteX39" fmla="*/ 3256768 w 9782828"/>
              <a:gd name="connsiteY39" fmla="*/ 250520 h 1665962"/>
              <a:gd name="connsiteX40" fmla="*/ 3494762 w 9782828"/>
              <a:gd name="connsiteY40" fmla="*/ 212942 h 1665962"/>
              <a:gd name="connsiteX41" fmla="*/ 3782861 w 9782828"/>
              <a:gd name="connsiteY41" fmla="*/ 237994 h 1665962"/>
              <a:gd name="connsiteX42" fmla="*/ 3883069 w 9782828"/>
              <a:gd name="connsiteY42" fmla="*/ 263046 h 1665962"/>
              <a:gd name="connsiteX43" fmla="*/ 3933173 w 9782828"/>
              <a:gd name="connsiteY43" fmla="*/ 288098 h 1665962"/>
              <a:gd name="connsiteX44" fmla="*/ 4033381 w 9782828"/>
              <a:gd name="connsiteY44" fmla="*/ 325677 h 1665962"/>
              <a:gd name="connsiteX45" fmla="*/ 4108537 w 9782828"/>
              <a:gd name="connsiteY45" fmla="*/ 375781 h 1665962"/>
              <a:gd name="connsiteX46" fmla="*/ 4196220 w 9782828"/>
              <a:gd name="connsiteY46" fmla="*/ 438411 h 1665962"/>
              <a:gd name="connsiteX47" fmla="*/ 4271376 w 9782828"/>
              <a:gd name="connsiteY47" fmla="*/ 513567 h 1665962"/>
              <a:gd name="connsiteX48" fmla="*/ 4384110 w 9782828"/>
              <a:gd name="connsiteY48" fmla="*/ 576197 h 1665962"/>
              <a:gd name="connsiteX49" fmla="*/ 4421688 w 9782828"/>
              <a:gd name="connsiteY49" fmla="*/ 601249 h 1665962"/>
              <a:gd name="connsiteX50" fmla="*/ 4459266 w 9782828"/>
              <a:gd name="connsiteY50" fmla="*/ 613775 h 1665962"/>
              <a:gd name="connsiteX51" fmla="*/ 4534422 w 9782828"/>
              <a:gd name="connsiteY51" fmla="*/ 663879 h 1665962"/>
              <a:gd name="connsiteX52" fmla="*/ 4609579 w 9782828"/>
              <a:gd name="connsiteY52" fmla="*/ 701457 h 1665962"/>
              <a:gd name="connsiteX53" fmla="*/ 4659683 w 9782828"/>
              <a:gd name="connsiteY53" fmla="*/ 726509 h 1665962"/>
              <a:gd name="connsiteX54" fmla="*/ 4734839 w 9782828"/>
              <a:gd name="connsiteY54" fmla="*/ 776614 h 1665962"/>
              <a:gd name="connsiteX55" fmla="*/ 4784943 w 9782828"/>
              <a:gd name="connsiteY55" fmla="*/ 801666 h 1665962"/>
              <a:gd name="connsiteX56" fmla="*/ 4835047 w 9782828"/>
              <a:gd name="connsiteY56" fmla="*/ 839244 h 1665962"/>
              <a:gd name="connsiteX57" fmla="*/ 4885151 w 9782828"/>
              <a:gd name="connsiteY57" fmla="*/ 864296 h 1665962"/>
              <a:gd name="connsiteX58" fmla="*/ 4922729 w 9782828"/>
              <a:gd name="connsiteY58" fmla="*/ 889348 h 1665962"/>
              <a:gd name="connsiteX59" fmla="*/ 4972833 w 9782828"/>
              <a:gd name="connsiteY59" fmla="*/ 901874 h 1665962"/>
              <a:gd name="connsiteX60" fmla="*/ 5010411 w 9782828"/>
              <a:gd name="connsiteY60" fmla="*/ 926926 h 1665962"/>
              <a:gd name="connsiteX61" fmla="*/ 5060516 w 9782828"/>
              <a:gd name="connsiteY61" fmla="*/ 964504 h 1665962"/>
              <a:gd name="connsiteX62" fmla="*/ 5110620 w 9782828"/>
              <a:gd name="connsiteY62" fmla="*/ 989556 h 1665962"/>
              <a:gd name="connsiteX63" fmla="*/ 5148198 w 9782828"/>
              <a:gd name="connsiteY63" fmla="*/ 1014608 h 1665962"/>
              <a:gd name="connsiteX64" fmla="*/ 5198302 w 9782828"/>
              <a:gd name="connsiteY64" fmla="*/ 1039660 h 1665962"/>
              <a:gd name="connsiteX65" fmla="*/ 5285984 w 9782828"/>
              <a:gd name="connsiteY65" fmla="*/ 1102290 h 1665962"/>
              <a:gd name="connsiteX66" fmla="*/ 5336088 w 9782828"/>
              <a:gd name="connsiteY66" fmla="*/ 1114816 h 1665962"/>
              <a:gd name="connsiteX67" fmla="*/ 5448822 w 9782828"/>
              <a:gd name="connsiteY67" fmla="*/ 1139868 h 1665962"/>
              <a:gd name="connsiteX68" fmla="*/ 5586609 w 9782828"/>
              <a:gd name="connsiteY68" fmla="*/ 1102290 h 1665962"/>
              <a:gd name="connsiteX69" fmla="*/ 5974916 w 9782828"/>
              <a:gd name="connsiteY69" fmla="*/ 739035 h 1665962"/>
              <a:gd name="connsiteX70" fmla="*/ 6363222 w 9782828"/>
              <a:gd name="connsiteY70" fmla="*/ 263046 h 1665962"/>
              <a:gd name="connsiteX71" fmla="*/ 6438379 w 9782828"/>
              <a:gd name="connsiteY71" fmla="*/ 175364 h 1665962"/>
              <a:gd name="connsiteX72" fmla="*/ 6601217 w 9782828"/>
              <a:gd name="connsiteY72" fmla="*/ 50104 h 1665962"/>
              <a:gd name="connsiteX73" fmla="*/ 6663847 w 9782828"/>
              <a:gd name="connsiteY73" fmla="*/ 25052 h 1665962"/>
              <a:gd name="connsiteX74" fmla="*/ 6739003 w 9782828"/>
              <a:gd name="connsiteY74" fmla="*/ 0 h 1665962"/>
              <a:gd name="connsiteX75" fmla="*/ 6939420 w 9782828"/>
              <a:gd name="connsiteY75" fmla="*/ 62630 h 1665962"/>
              <a:gd name="connsiteX76" fmla="*/ 7089732 w 9782828"/>
              <a:gd name="connsiteY76" fmla="*/ 137786 h 1665962"/>
              <a:gd name="connsiteX77" fmla="*/ 7202466 w 9782828"/>
              <a:gd name="connsiteY77" fmla="*/ 225468 h 1665962"/>
              <a:gd name="connsiteX78" fmla="*/ 7327726 w 9782828"/>
              <a:gd name="connsiteY78" fmla="*/ 388307 h 1665962"/>
              <a:gd name="connsiteX79" fmla="*/ 7465513 w 9782828"/>
              <a:gd name="connsiteY79" fmla="*/ 588723 h 1665962"/>
              <a:gd name="connsiteX80" fmla="*/ 7553195 w 9782828"/>
              <a:gd name="connsiteY80" fmla="*/ 701457 h 1665962"/>
              <a:gd name="connsiteX81" fmla="*/ 7653403 w 9782828"/>
              <a:gd name="connsiteY81" fmla="*/ 801666 h 1665962"/>
              <a:gd name="connsiteX82" fmla="*/ 7853820 w 9782828"/>
              <a:gd name="connsiteY82" fmla="*/ 951978 h 1665962"/>
              <a:gd name="connsiteX83" fmla="*/ 8116866 w 9782828"/>
              <a:gd name="connsiteY83" fmla="*/ 1027134 h 1665962"/>
              <a:gd name="connsiteX84" fmla="*/ 8229600 w 9782828"/>
              <a:gd name="connsiteY84" fmla="*/ 1014608 h 1665962"/>
              <a:gd name="connsiteX85" fmla="*/ 8467595 w 9782828"/>
              <a:gd name="connsiteY85" fmla="*/ 926926 h 1665962"/>
              <a:gd name="connsiteX86" fmla="*/ 8843376 w 9782828"/>
              <a:gd name="connsiteY86" fmla="*/ 576197 h 1665962"/>
              <a:gd name="connsiteX87" fmla="*/ 9031266 w 9782828"/>
              <a:gd name="connsiteY87" fmla="*/ 400833 h 1665962"/>
              <a:gd name="connsiteX88" fmla="*/ 9131474 w 9782828"/>
              <a:gd name="connsiteY88" fmla="*/ 350729 h 1665962"/>
              <a:gd name="connsiteX89" fmla="*/ 9219157 w 9782828"/>
              <a:gd name="connsiteY89" fmla="*/ 300625 h 1665962"/>
              <a:gd name="connsiteX90" fmla="*/ 9331891 w 9782828"/>
              <a:gd name="connsiteY90" fmla="*/ 275572 h 1665962"/>
              <a:gd name="connsiteX91" fmla="*/ 9432099 w 9782828"/>
              <a:gd name="connsiteY91" fmla="*/ 250520 h 1665962"/>
              <a:gd name="connsiteX92" fmla="*/ 9657568 w 9782828"/>
              <a:gd name="connsiteY92" fmla="*/ 275572 h 1665962"/>
              <a:gd name="connsiteX93" fmla="*/ 9695146 w 9782828"/>
              <a:gd name="connsiteY93" fmla="*/ 300625 h 1665962"/>
              <a:gd name="connsiteX94" fmla="*/ 9782828 w 9782828"/>
              <a:gd name="connsiteY94" fmla="*/ 388307 h 166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9782828" h="1665962">
                <a:moveTo>
                  <a:pt x="0" y="1665962"/>
                </a:moveTo>
                <a:cubicBezTo>
                  <a:pt x="16702" y="1632559"/>
                  <a:pt x="34455" y="1599661"/>
                  <a:pt x="50105" y="1565753"/>
                </a:cubicBezTo>
                <a:cubicBezTo>
                  <a:pt x="59528" y="1545338"/>
                  <a:pt x="65101" y="1523234"/>
                  <a:pt x="75157" y="1503123"/>
                </a:cubicBezTo>
                <a:cubicBezTo>
                  <a:pt x="94382" y="1464674"/>
                  <a:pt x="118562" y="1428838"/>
                  <a:pt x="137787" y="1390389"/>
                </a:cubicBezTo>
                <a:cubicBezTo>
                  <a:pt x="143692" y="1378579"/>
                  <a:pt x="144408" y="1364621"/>
                  <a:pt x="150313" y="1352811"/>
                </a:cubicBezTo>
                <a:cubicBezTo>
                  <a:pt x="169538" y="1314362"/>
                  <a:pt x="189418" y="1276056"/>
                  <a:pt x="212943" y="1240077"/>
                </a:cubicBezTo>
                <a:cubicBezTo>
                  <a:pt x="260490" y="1167358"/>
                  <a:pt x="309914" y="1095716"/>
                  <a:pt x="363255" y="1027134"/>
                </a:cubicBezTo>
                <a:cubicBezTo>
                  <a:pt x="392482" y="989556"/>
                  <a:pt x="417274" y="948062"/>
                  <a:pt x="450937" y="914400"/>
                </a:cubicBezTo>
                <a:lnTo>
                  <a:pt x="526094" y="839244"/>
                </a:lnTo>
                <a:cubicBezTo>
                  <a:pt x="538620" y="826718"/>
                  <a:pt x="548933" y="811492"/>
                  <a:pt x="563672" y="801666"/>
                </a:cubicBezTo>
                <a:cubicBezTo>
                  <a:pt x="591162" y="783340"/>
                  <a:pt x="619569" y="762157"/>
                  <a:pt x="651354" y="751562"/>
                </a:cubicBezTo>
                <a:cubicBezTo>
                  <a:pt x="684018" y="740674"/>
                  <a:pt x="718159" y="734860"/>
                  <a:pt x="751562" y="726509"/>
                </a:cubicBezTo>
                <a:lnTo>
                  <a:pt x="801666" y="713983"/>
                </a:lnTo>
                <a:cubicBezTo>
                  <a:pt x="860121" y="718158"/>
                  <a:pt x="919319" y="716324"/>
                  <a:pt x="977031" y="726509"/>
                </a:cubicBezTo>
                <a:cubicBezTo>
                  <a:pt x="991856" y="729125"/>
                  <a:pt x="1002359" y="742812"/>
                  <a:pt x="1014609" y="751562"/>
                </a:cubicBezTo>
                <a:cubicBezTo>
                  <a:pt x="1094894" y="808909"/>
                  <a:pt x="1040412" y="768064"/>
                  <a:pt x="1114817" y="851770"/>
                </a:cubicBezTo>
                <a:cubicBezTo>
                  <a:pt x="1168629" y="912308"/>
                  <a:pt x="1167368" y="893018"/>
                  <a:pt x="1215025" y="964504"/>
                </a:cubicBezTo>
                <a:cubicBezTo>
                  <a:pt x="1242035" y="1005018"/>
                  <a:pt x="1265129" y="1048011"/>
                  <a:pt x="1290181" y="1089764"/>
                </a:cubicBezTo>
                <a:cubicBezTo>
                  <a:pt x="1346977" y="1184424"/>
                  <a:pt x="1316865" y="1130608"/>
                  <a:pt x="1377863" y="1252603"/>
                </a:cubicBezTo>
                <a:cubicBezTo>
                  <a:pt x="1386214" y="1269304"/>
                  <a:pt x="1392558" y="1287170"/>
                  <a:pt x="1402916" y="1302707"/>
                </a:cubicBezTo>
                <a:cubicBezTo>
                  <a:pt x="1411267" y="1315233"/>
                  <a:pt x="1421854" y="1326528"/>
                  <a:pt x="1427968" y="1340285"/>
                </a:cubicBezTo>
                <a:cubicBezTo>
                  <a:pt x="1438693" y="1364416"/>
                  <a:pt x="1439434" y="1392797"/>
                  <a:pt x="1453020" y="1415441"/>
                </a:cubicBezTo>
                <a:cubicBezTo>
                  <a:pt x="1479209" y="1459089"/>
                  <a:pt x="1494967" y="1490222"/>
                  <a:pt x="1528176" y="1528175"/>
                </a:cubicBezTo>
                <a:cubicBezTo>
                  <a:pt x="1543729" y="1545950"/>
                  <a:pt x="1559385" y="1564107"/>
                  <a:pt x="1578280" y="1578279"/>
                </a:cubicBezTo>
                <a:cubicBezTo>
                  <a:pt x="1609792" y="1601913"/>
                  <a:pt x="1640274" y="1631356"/>
                  <a:pt x="1678488" y="1640909"/>
                </a:cubicBezTo>
                <a:lnTo>
                  <a:pt x="1728592" y="1653435"/>
                </a:lnTo>
                <a:cubicBezTo>
                  <a:pt x="1802989" y="1647235"/>
                  <a:pt x="1894772" y="1649371"/>
                  <a:pt x="1966587" y="1615857"/>
                </a:cubicBezTo>
                <a:cubicBezTo>
                  <a:pt x="2048605" y="1577582"/>
                  <a:pt x="2200047" y="1451505"/>
                  <a:pt x="2242159" y="1402915"/>
                </a:cubicBezTo>
                <a:lnTo>
                  <a:pt x="2404998" y="1215025"/>
                </a:lnTo>
                <a:cubicBezTo>
                  <a:pt x="2434122" y="1181532"/>
                  <a:pt x="2467617" y="1151447"/>
                  <a:pt x="2492680" y="1114816"/>
                </a:cubicBezTo>
                <a:lnTo>
                  <a:pt x="2655518" y="876822"/>
                </a:lnTo>
                <a:cubicBezTo>
                  <a:pt x="2678072" y="843584"/>
                  <a:pt x="2762102" y="713848"/>
                  <a:pt x="2793305" y="676405"/>
                </a:cubicBezTo>
                <a:cubicBezTo>
                  <a:pt x="2814182" y="651353"/>
                  <a:pt x="2836369" y="627337"/>
                  <a:pt x="2855935" y="601249"/>
                </a:cubicBezTo>
                <a:cubicBezTo>
                  <a:pt x="2899054" y="543757"/>
                  <a:pt x="2900847" y="525888"/>
                  <a:pt x="2943617" y="475989"/>
                </a:cubicBezTo>
                <a:cubicBezTo>
                  <a:pt x="2955145" y="462539"/>
                  <a:pt x="2970899" y="452826"/>
                  <a:pt x="2981195" y="438411"/>
                </a:cubicBezTo>
                <a:cubicBezTo>
                  <a:pt x="2992048" y="423216"/>
                  <a:pt x="2995394" y="403502"/>
                  <a:pt x="3006247" y="388307"/>
                </a:cubicBezTo>
                <a:cubicBezTo>
                  <a:pt x="3025477" y="361386"/>
                  <a:pt x="3096458" y="306256"/>
                  <a:pt x="3118981" y="300625"/>
                </a:cubicBezTo>
                <a:lnTo>
                  <a:pt x="3169085" y="288098"/>
                </a:lnTo>
                <a:cubicBezTo>
                  <a:pt x="3181611" y="279747"/>
                  <a:pt x="3192826" y="268976"/>
                  <a:pt x="3206663" y="263046"/>
                </a:cubicBezTo>
                <a:cubicBezTo>
                  <a:pt x="3222487" y="256264"/>
                  <a:pt x="3239934" y="254127"/>
                  <a:pt x="3256768" y="250520"/>
                </a:cubicBezTo>
                <a:cubicBezTo>
                  <a:pt x="3396628" y="220550"/>
                  <a:pt x="3359665" y="227953"/>
                  <a:pt x="3494762" y="212942"/>
                </a:cubicBezTo>
                <a:cubicBezTo>
                  <a:pt x="3526510" y="215384"/>
                  <a:pt x="3736723" y="230304"/>
                  <a:pt x="3782861" y="237994"/>
                </a:cubicBezTo>
                <a:cubicBezTo>
                  <a:pt x="3816823" y="243654"/>
                  <a:pt x="3852273" y="247648"/>
                  <a:pt x="3883069" y="263046"/>
                </a:cubicBezTo>
                <a:cubicBezTo>
                  <a:pt x="3899770" y="271397"/>
                  <a:pt x="3915689" y="281541"/>
                  <a:pt x="3933173" y="288098"/>
                </a:cubicBezTo>
                <a:cubicBezTo>
                  <a:pt x="4012449" y="317827"/>
                  <a:pt x="3955886" y="279180"/>
                  <a:pt x="4033381" y="325677"/>
                </a:cubicBezTo>
                <a:cubicBezTo>
                  <a:pt x="4059199" y="341168"/>
                  <a:pt x="4083485" y="359080"/>
                  <a:pt x="4108537" y="375781"/>
                </a:cubicBezTo>
                <a:cubicBezTo>
                  <a:pt x="4129877" y="390008"/>
                  <a:pt x="4180680" y="422871"/>
                  <a:pt x="4196220" y="438411"/>
                </a:cubicBezTo>
                <a:cubicBezTo>
                  <a:pt x="4262150" y="504341"/>
                  <a:pt x="4202496" y="474207"/>
                  <a:pt x="4271376" y="513567"/>
                </a:cubicBezTo>
                <a:cubicBezTo>
                  <a:pt x="4410949" y="593323"/>
                  <a:pt x="4217208" y="471883"/>
                  <a:pt x="4384110" y="576197"/>
                </a:cubicBezTo>
                <a:cubicBezTo>
                  <a:pt x="4396876" y="584176"/>
                  <a:pt x="4408223" y="594516"/>
                  <a:pt x="4421688" y="601249"/>
                </a:cubicBezTo>
                <a:cubicBezTo>
                  <a:pt x="4433498" y="607154"/>
                  <a:pt x="4447724" y="607363"/>
                  <a:pt x="4459266" y="613775"/>
                </a:cubicBezTo>
                <a:cubicBezTo>
                  <a:pt x="4485586" y="628397"/>
                  <a:pt x="4505858" y="654358"/>
                  <a:pt x="4534422" y="663879"/>
                </a:cubicBezTo>
                <a:cubicBezTo>
                  <a:pt x="4603318" y="686844"/>
                  <a:pt x="4541590" y="662606"/>
                  <a:pt x="4609579" y="701457"/>
                </a:cubicBezTo>
                <a:cubicBezTo>
                  <a:pt x="4625791" y="710721"/>
                  <a:pt x="4643671" y="716902"/>
                  <a:pt x="4659683" y="726509"/>
                </a:cubicBezTo>
                <a:cubicBezTo>
                  <a:pt x="4685501" y="742000"/>
                  <a:pt x="4707909" y="763149"/>
                  <a:pt x="4734839" y="776614"/>
                </a:cubicBezTo>
                <a:cubicBezTo>
                  <a:pt x="4751540" y="784965"/>
                  <a:pt x="4769109" y="791770"/>
                  <a:pt x="4784943" y="801666"/>
                </a:cubicBezTo>
                <a:cubicBezTo>
                  <a:pt x="4802646" y="812731"/>
                  <a:pt x="4817344" y="828179"/>
                  <a:pt x="4835047" y="839244"/>
                </a:cubicBezTo>
                <a:cubicBezTo>
                  <a:pt x="4850881" y="849140"/>
                  <a:pt x="4868939" y="855032"/>
                  <a:pt x="4885151" y="864296"/>
                </a:cubicBezTo>
                <a:cubicBezTo>
                  <a:pt x="4898222" y="871765"/>
                  <a:pt x="4908892" y="883418"/>
                  <a:pt x="4922729" y="889348"/>
                </a:cubicBezTo>
                <a:cubicBezTo>
                  <a:pt x="4938552" y="896129"/>
                  <a:pt x="4956132" y="897699"/>
                  <a:pt x="4972833" y="901874"/>
                </a:cubicBezTo>
                <a:cubicBezTo>
                  <a:pt x="4985359" y="910225"/>
                  <a:pt x="4998161" y="918176"/>
                  <a:pt x="5010411" y="926926"/>
                </a:cubicBezTo>
                <a:cubicBezTo>
                  <a:pt x="5027399" y="939060"/>
                  <a:pt x="5042812" y="953439"/>
                  <a:pt x="5060516" y="964504"/>
                </a:cubicBezTo>
                <a:cubicBezTo>
                  <a:pt x="5076350" y="974400"/>
                  <a:pt x="5094408" y="980292"/>
                  <a:pt x="5110620" y="989556"/>
                </a:cubicBezTo>
                <a:cubicBezTo>
                  <a:pt x="5123691" y="997025"/>
                  <a:pt x="5135127" y="1007139"/>
                  <a:pt x="5148198" y="1014608"/>
                </a:cubicBezTo>
                <a:cubicBezTo>
                  <a:pt x="5164410" y="1023872"/>
                  <a:pt x="5182468" y="1029764"/>
                  <a:pt x="5198302" y="1039660"/>
                </a:cubicBezTo>
                <a:cubicBezTo>
                  <a:pt x="5207635" y="1045493"/>
                  <a:pt x="5269121" y="1095063"/>
                  <a:pt x="5285984" y="1102290"/>
                </a:cubicBezTo>
                <a:cubicBezTo>
                  <a:pt x="5301807" y="1109071"/>
                  <a:pt x="5319283" y="1111081"/>
                  <a:pt x="5336088" y="1114816"/>
                </a:cubicBezTo>
                <a:cubicBezTo>
                  <a:pt x="5479208" y="1146620"/>
                  <a:pt x="5326629" y="1109320"/>
                  <a:pt x="5448822" y="1139868"/>
                </a:cubicBezTo>
                <a:cubicBezTo>
                  <a:pt x="5491221" y="1131388"/>
                  <a:pt x="5548467" y="1122632"/>
                  <a:pt x="5586609" y="1102290"/>
                </a:cubicBezTo>
                <a:cubicBezTo>
                  <a:pt x="5742380" y="1019212"/>
                  <a:pt x="5866846" y="866177"/>
                  <a:pt x="5974916" y="739035"/>
                </a:cubicBezTo>
                <a:cubicBezTo>
                  <a:pt x="6385215" y="256331"/>
                  <a:pt x="6002689" y="713711"/>
                  <a:pt x="6363222" y="263046"/>
                </a:cubicBezTo>
                <a:cubicBezTo>
                  <a:pt x="6387270" y="232987"/>
                  <a:pt x="6409152" y="200416"/>
                  <a:pt x="6438379" y="175364"/>
                </a:cubicBezTo>
                <a:cubicBezTo>
                  <a:pt x="6495628" y="126293"/>
                  <a:pt x="6535715" y="85833"/>
                  <a:pt x="6601217" y="50104"/>
                </a:cubicBezTo>
                <a:cubicBezTo>
                  <a:pt x="6620956" y="39337"/>
                  <a:pt x="6642716" y="32736"/>
                  <a:pt x="6663847" y="25052"/>
                </a:cubicBezTo>
                <a:cubicBezTo>
                  <a:pt x="6688664" y="16028"/>
                  <a:pt x="6739003" y="0"/>
                  <a:pt x="6739003" y="0"/>
                </a:cubicBezTo>
                <a:cubicBezTo>
                  <a:pt x="6806954" y="16988"/>
                  <a:pt x="6875692" y="32641"/>
                  <a:pt x="6939420" y="62630"/>
                </a:cubicBezTo>
                <a:cubicBezTo>
                  <a:pt x="6990106" y="86482"/>
                  <a:pt x="7045514" y="103394"/>
                  <a:pt x="7089732" y="137786"/>
                </a:cubicBezTo>
                <a:cubicBezTo>
                  <a:pt x="7127310" y="167013"/>
                  <a:pt x="7176059" y="185857"/>
                  <a:pt x="7202466" y="225468"/>
                </a:cubicBezTo>
                <a:cubicBezTo>
                  <a:pt x="7367776" y="473436"/>
                  <a:pt x="7112983" y="97774"/>
                  <a:pt x="7327726" y="388307"/>
                </a:cubicBezTo>
                <a:cubicBezTo>
                  <a:pt x="7375914" y="453502"/>
                  <a:pt x="7415741" y="524730"/>
                  <a:pt x="7465513" y="588723"/>
                </a:cubicBezTo>
                <a:cubicBezTo>
                  <a:pt x="7494740" y="626301"/>
                  <a:pt x="7521698" y="665760"/>
                  <a:pt x="7553195" y="701457"/>
                </a:cubicBezTo>
                <a:cubicBezTo>
                  <a:pt x="7584449" y="736878"/>
                  <a:pt x="7618941" y="769357"/>
                  <a:pt x="7653403" y="801666"/>
                </a:cubicBezTo>
                <a:cubicBezTo>
                  <a:pt x="7720328" y="864408"/>
                  <a:pt x="7771820" y="910978"/>
                  <a:pt x="7853820" y="951978"/>
                </a:cubicBezTo>
                <a:cubicBezTo>
                  <a:pt x="7969434" y="1009785"/>
                  <a:pt x="7989841" y="1004039"/>
                  <a:pt x="8116866" y="1027134"/>
                </a:cubicBezTo>
                <a:cubicBezTo>
                  <a:pt x="8154444" y="1022959"/>
                  <a:pt x="8192305" y="1020824"/>
                  <a:pt x="8229600" y="1014608"/>
                </a:cubicBezTo>
                <a:cubicBezTo>
                  <a:pt x="8313332" y="1000653"/>
                  <a:pt x="8398336" y="981035"/>
                  <a:pt x="8467595" y="926926"/>
                </a:cubicBezTo>
                <a:cubicBezTo>
                  <a:pt x="8596645" y="826106"/>
                  <a:pt x="8724442" y="695131"/>
                  <a:pt x="8843376" y="576197"/>
                </a:cubicBezTo>
                <a:cubicBezTo>
                  <a:pt x="8884169" y="535404"/>
                  <a:pt x="8978317" y="436132"/>
                  <a:pt x="9031266" y="400833"/>
                </a:cubicBezTo>
                <a:cubicBezTo>
                  <a:pt x="9062339" y="380118"/>
                  <a:pt x="9098522" y="368303"/>
                  <a:pt x="9131474" y="350729"/>
                </a:cubicBezTo>
                <a:cubicBezTo>
                  <a:pt x="9161177" y="334888"/>
                  <a:pt x="9187637" y="312445"/>
                  <a:pt x="9219157" y="300625"/>
                </a:cubicBezTo>
                <a:cubicBezTo>
                  <a:pt x="9255201" y="287108"/>
                  <a:pt x="9294420" y="284389"/>
                  <a:pt x="9331891" y="275572"/>
                </a:cubicBezTo>
                <a:cubicBezTo>
                  <a:pt x="9365406" y="267686"/>
                  <a:pt x="9398696" y="258871"/>
                  <a:pt x="9432099" y="250520"/>
                </a:cubicBezTo>
                <a:cubicBezTo>
                  <a:pt x="9507255" y="258871"/>
                  <a:pt x="9583285" y="261423"/>
                  <a:pt x="9657568" y="275572"/>
                </a:cubicBezTo>
                <a:cubicBezTo>
                  <a:pt x="9672357" y="278389"/>
                  <a:pt x="9683956" y="290554"/>
                  <a:pt x="9695146" y="300625"/>
                </a:cubicBezTo>
                <a:cubicBezTo>
                  <a:pt x="9725869" y="328276"/>
                  <a:pt x="9782828" y="388307"/>
                  <a:pt x="9782828" y="38830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C424B4B1-1514-F1C6-DBEA-C7E38C79C346}"/>
              </a:ext>
            </a:extLst>
          </p:cNvPr>
          <p:cNvSpPr/>
          <p:nvPr/>
        </p:nvSpPr>
        <p:spPr>
          <a:xfrm rot="18221210">
            <a:off x="8133905" y="-116850"/>
            <a:ext cx="3859629" cy="2542784"/>
          </a:xfrm>
          <a:custGeom>
            <a:avLst/>
            <a:gdLst>
              <a:gd name="connsiteX0" fmla="*/ 3859629 w 3859629"/>
              <a:gd name="connsiteY0" fmla="*/ 2542784 h 2542784"/>
              <a:gd name="connsiteX1" fmla="*/ 3796998 w 3859629"/>
              <a:gd name="connsiteY1" fmla="*/ 2041743 h 2542784"/>
              <a:gd name="connsiteX2" fmla="*/ 3759420 w 3859629"/>
              <a:gd name="connsiteY2" fmla="*/ 1966587 h 2542784"/>
              <a:gd name="connsiteX3" fmla="*/ 3458796 w 3859629"/>
              <a:gd name="connsiteY3" fmla="*/ 1741118 h 2542784"/>
              <a:gd name="connsiteX4" fmla="*/ 3371114 w 3859629"/>
              <a:gd name="connsiteY4" fmla="*/ 1703540 h 2542784"/>
              <a:gd name="connsiteX5" fmla="*/ 3170697 w 3859629"/>
              <a:gd name="connsiteY5" fmla="*/ 1653436 h 2542784"/>
              <a:gd name="connsiteX6" fmla="*/ 2945229 w 3859629"/>
              <a:gd name="connsiteY6" fmla="*/ 1628384 h 2542784"/>
              <a:gd name="connsiteX7" fmla="*/ 2632078 w 3859629"/>
              <a:gd name="connsiteY7" fmla="*/ 1653436 h 2542784"/>
              <a:gd name="connsiteX8" fmla="*/ 2569448 w 3859629"/>
              <a:gd name="connsiteY8" fmla="*/ 1665962 h 2542784"/>
              <a:gd name="connsiteX9" fmla="*/ 2431661 w 3859629"/>
              <a:gd name="connsiteY9" fmla="*/ 1678488 h 2542784"/>
              <a:gd name="connsiteX10" fmla="*/ 2331453 w 3859629"/>
              <a:gd name="connsiteY10" fmla="*/ 1691014 h 2542784"/>
              <a:gd name="connsiteX11" fmla="*/ 1855464 w 3859629"/>
              <a:gd name="connsiteY11" fmla="*/ 1665962 h 2542784"/>
              <a:gd name="connsiteX12" fmla="*/ 1717678 w 3859629"/>
              <a:gd name="connsiteY12" fmla="*/ 1615858 h 2542784"/>
              <a:gd name="connsiteX13" fmla="*/ 1579892 w 3859629"/>
              <a:gd name="connsiteY13" fmla="*/ 1553228 h 2542784"/>
              <a:gd name="connsiteX14" fmla="*/ 1479683 w 3859629"/>
              <a:gd name="connsiteY14" fmla="*/ 1465546 h 2542784"/>
              <a:gd name="connsiteX15" fmla="*/ 1442105 w 3859629"/>
              <a:gd name="connsiteY15" fmla="*/ 1415442 h 2542784"/>
              <a:gd name="connsiteX16" fmla="*/ 1392001 w 3859629"/>
              <a:gd name="connsiteY16" fmla="*/ 1340285 h 2542784"/>
              <a:gd name="connsiteX17" fmla="*/ 1316845 w 3859629"/>
              <a:gd name="connsiteY17" fmla="*/ 1164921 h 2542784"/>
              <a:gd name="connsiteX18" fmla="*/ 1291793 w 3859629"/>
              <a:gd name="connsiteY18" fmla="*/ 1102291 h 2542784"/>
              <a:gd name="connsiteX19" fmla="*/ 1279267 w 3859629"/>
              <a:gd name="connsiteY19" fmla="*/ 1052187 h 2542784"/>
              <a:gd name="connsiteX20" fmla="*/ 1254215 w 3859629"/>
              <a:gd name="connsiteY20" fmla="*/ 1002083 h 2542784"/>
              <a:gd name="connsiteX21" fmla="*/ 1229163 w 3859629"/>
              <a:gd name="connsiteY21" fmla="*/ 939453 h 2542784"/>
              <a:gd name="connsiteX22" fmla="*/ 1216637 w 3859629"/>
              <a:gd name="connsiteY22" fmla="*/ 876822 h 2542784"/>
              <a:gd name="connsiteX23" fmla="*/ 1179059 w 3859629"/>
              <a:gd name="connsiteY23" fmla="*/ 789140 h 2542784"/>
              <a:gd name="connsiteX24" fmla="*/ 1154007 w 3859629"/>
              <a:gd name="connsiteY24" fmla="*/ 663880 h 2542784"/>
              <a:gd name="connsiteX25" fmla="*/ 1128955 w 3859629"/>
              <a:gd name="connsiteY25" fmla="*/ 626302 h 2542784"/>
              <a:gd name="connsiteX26" fmla="*/ 1103903 w 3859629"/>
              <a:gd name="connsiteY26" fmla="*/ 576198 h 2542784"/>
              <a:gd name="connsiteX27" fmla="*/ 1003694 w 3859629"/>
              <a:gd name="connsiteY27" fmla="*/ 438411 h 2542784"/>
              <a:gd name="connsiteX28" fmla="*/ 865908 w 3859629"/>
              <a:gd name="connsiteY28" fmla="*/ 313151 h 2542784"/>
              <a:gd name="connsiteX29" fmla="*/ 740648 w 3859629"/>
              <a:gd name="connsiteY29" fmla="*/ 225469 h 2542784"/>
              <a:gd name="connsiteX30" fmla="*/ 540231 w 3859629"/>
              <a:gd name="connsiteY30" fmla="*/ 112735 h 2542784"/>
              <a:gd name="connsiteX31" fmla="*/ 502653 w 3859629"/>
              <a:gd name="connsiteY31" fmla="*/ 100209 h 2542784"/>
              <a:gd name="connsiteX32" fmla="*/ 389919 w 3859629"/>
              <a:gd name="connsiteY32" fmla="*/ 50105 h 2542784"/>
              <a:gd name="connsiteX33" fmla="*/ 252133 w 3859629"/>
              <a:gd name="connsiteY33" fmla="*/ 25053 h 2542784"/>
              <a:gd name="connsiteX34" fmla="*/ 126872 w 3859629"/>
              <a:gd name="connsiteY34" fmla="*/ 0 h 2542784"/>
              <a:gd name="connsiteX35" fmla="*/ 76768 w 3859629"/>
              <a:gd name="connsiteY35" fmla="*/ 12526 h 254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59629" h="2542784">
                <a:moveTo>
                  <a:pt x="3859629" y="2542784"/>
                </a:moveTo>
                <a:cubicBezTo>
                  <a:pt x="3854065" y="2420379"/>
                  <a:pt x="3858294" y="2164336"/>
                  <a:pt x="3796998" y="2041743"/>
                </a:cubicBezTo>
                <a:cubicBezTo>
                  <a:pt x="3784472" y="2016691"/>
                  <a:pt x="3776917" y="1988458"/>
                  <a:pt x="3759420" y="1966587"/>
                </a:cubicBezTo>
                <a:cubicBezTo>
                  <a:pt x="3680520" y="1867962"/>
                  <a:pt x="3574774" y="1790823"/>
                  <a:pt x="3458796" y="1741118"/>
                </a:cubicBezTo>
                <a:cubicBezTo>
                  <a:pt x="3429569" y="1728592"/>
                  <a:pt x="3401060" y="1714235"/>
                  <a:pt x="3371114" y="1703540"/>
                </a:cubicBezTo>
                <a:cubicBezTo>
                  <a:pt x="3321939" y="1685978"/>
                  <a:pt x="3217464" y="1662205"/>
                  <a:pt x="3170697" y="1653436"/>
                </a:cubicBezTo>
                <a:cubicBezTo>
                  <a:pt x="3098987" y="1639990"/>
                  <a:pt x="3016155" y="1634832"/>
                  <a:pt x="2945229" y="1628384"/>
                </a:cubicBezTo>
                <a:cubicBezTo>
                  <a:pt x="2840845" y="1636735"/>
                  <a:pt x="2734762" y="1632899"/>
                  <a:pt x="2632078" y="1653436"/>
                </a:cubicBezTo>
                <a:cubicBezTo>
                  <a:pt x="2611201" y="1657611"/>
                  <a:pt x="2590574" y="1663321"/>
                  <a:pt x="2569448" y="1665962"/>
                </a:cubicBezTo>
                <a:cubicBezTo>
                  <a:pt x="2523686" y="1671682"/>
                  <a:pt x="2477526" y="1673660"/>
                  <a:pt x="2431661" y="1678488"/>
                </a:cubicBezTo>
                <a:cubicBezTo>
                  <a:pt x="2398183" y="1682012"/>
                  <a:pt x="2364856" y="1686839"/>
                  <a:pt x="2331453" y="1691014"/>
                </a:cubicBezTo>
                <a:cubicBezTo>
                  <a:pt x="2172790" y="1682663"/>
                  <a:pt x="2006193" y="1716205"/>
                  <a:pt x="1855464" y="1665962"/>
                </a:cubicBezTo>
                <a:cubicBezTo>
                  <a:pt x="1636156" y="1592859"/>
                  <a:pt x="1909404" y="1685577"/>
                  <a:pt x="1717678" y="1615858"/>
                </a:cubicBezTo>
                <a:cubicBezTo>
                  <a:pt x="1638070" y="1586910"/>
                  <a:pt x="1647976" y="1600887"/>
                  <a:pt x="1579892" y="1553228"/>
                </a:cubicBezTo>
                <a:cubicBezTo>
                  <a:pt x="1550257" y="1532483"/>
                  <a:pt x="1505138" y="1495244"/>
                  <a:pt x="1479683" y="1465546"/>
                </a:cubicBezTo>
                <a:cubicBezTo>
                  <a:pt x="1466097" y="1449695"/>
                  <a:pt x="1454077" y="1432545"/>
                  <a:pt x="1442105" y="1415442"/>
                </a:cubicBezTo>
                <a:cubicBezTo>
                  <a:pt x="1424839" y="1390776"/>
                  <a:pt x="1405466" y="1367215"/>
                  <a:pt x="1392001" y="1340285"/>
                </a:cubicBezTo>
                <a:cubicBezTo>
                  <a:pt x="1346838" y="1249959"/>
                  <a:pt x="1373884" y="1307518"/>
                  <a:pt x="1316845" y="1164921"/>
                </a:cubicBezTo>
                <a:cubicBezTo>
                  <a:pt x="1308494" y="1144044"/>
                  <a:pt x="1297246" y="1124105"/>
                  <a:pt x="1291793" y="1102291"/>
                </a:cubicBezTo>
                <a:cubicBezTo>
                  <a:pt x="1287618" y="1085590"/>
                  <a:pt x="1285312" y="1068306"/>
                  <a:pt x="1279267" y="1052187"/>
                </a:cubicBezTo>
                <a:cubicBezTo>
                  <a:pt x="1272711" y="1034703"/>
                  <a:pt x="1261799" y="1019146"/>
                  <a:pt x="1254215" y="1002083"/>
                </a:cubicBezTo>
                <a:cubicBezTo>
                  <a:pt x="1245083" y="981536"/>
                  <a:pt x="1237514" y="960330"/>
                  <a:pt x="1229163" y="939453"/>
                </a:cubicBezTo>
                <a:cubicBezTo>
                  <a:pt x="1224988" y="918576"/>
                  <a:pt x="1223370" y="897020"/>
                  <a:pt x="1216637" y="876822"/>
                </a:cubicBezTo>
                <a:cubicBezTo>
                  <a:pt x="1191107" y="800231"/>
                  <a:pt x="1193653" y="854811"/>
                  <a:pt x="1179059" y="789140"/>
                </a:cubicBezTo>
                <a:cubicBezTo>
                  <a:pt x="1174277" y="767621"/>
                  <a:pt x="1165525" y="690756"/>
                  <a:pt x="1154007" y="663880"/>
                </a:cubicBezTo>
                <a:cubicBezTo>
                  <a:pt x="1148077" y="650043"/>
                  <a:pt x="1136424" y="639373"/>
                  <a:pt x="1128955" y="626302"/>
                </a:cubicBezTo>
                <a:cubicBezTo>
                  <a:pt x="1119691" y="610090"/>
                  <a:pt x="1113510" y="592210"/>
                  <a:pt x="1103903" y="576198"/>
                </a:cubicBezTo>
                <a:cubicBezTo>
                  <a:pt x="1077855" y="532785"/>
                  <a:pt x="1038076" y="476614"/>
                  <a:pt x="1003694" y="438411"/>
                </a:cubicBezTo>
                <a:cubicBezTo>
                  <a:pt x="958100" y="387751"/>
                  <a:pt x="919459" y="355992"/>
                  <a:pt x="865908" y="313151"/>
                </a:cubicBezTo>
                <a:cubicBezTo>
                  <a:pt x="830225" y="284605"/>
                  <a:pt x="777637" y="248073"/>
                  <a:pt x="740648" y="225469"/>
                </a:cubicBezTo>
                <a:cubicBezTo>
                  <a:pt x="723509" y="214995"/>
                  <a:pt x="594155" y="135845"/>
                  <a:pt x="540231" y="112735"/>
                </a:cubicBezTo>
                <a:cubicBezTo>
                  <a:pt x="528095" y="107534"/>
                  <a:pt x="514789" y="105410"/>
                  <a:pt x="502653" y="100209"/>
                </a:cubicBezTo>
                <a:cubicBezTo>
                  <a:pt x="426263" y="67470"/>
                  <a:pt x="477322" y="79239"/>
                  <a:pt x="389919" y="50105"/>
                </a:cubicBezTo>
                <a:cubicBezTo>
                  <a:pt x="343994" y="34797"/>
                  <a:pt x="300569" y="32505"/>
                  <a:pt x="252133" y="25053"/>
                </a:cubicBezTo>
                <a:cubicBezTo>
                  <a:pt x="172289" y="12769"/>
                  <a:pt x="193283" y="16603"/>
                  <a:pt x="126872" y="0"/>
                </a:cubicBezTo>
                <a:cubicBezTo>
                  <a:pt x="-23316" y="15019"/>
                  <a:pt x="-40350" y="12526"/>
                  <a:pt x="76768" y="125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Segelboot mit einfarbiger Füllung">
            <a:extLst>
              <a:ext uri="{FF2B5EF4-FFF2-40B4-BE49-F238E27FC236}">
                <a16:creationId xmlns:a16="http://schemas.microsoft.com/office/drawing/2014/main" id="{D689EF46-D896-E3F9-3E43-4DD22E24E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76374" flipH="1">
            <a:off x="9170150" y="787974"/>
            <a:ext cx="914400" cy="914400"/>
          </a:xfrm>
          <a:prstGeom prst="rect">
            <a:avLst/>
          </a:prstGeom>
        </p:spPr>
      </p:pic>
      <p:pic>
        <p:nvPicPr>
          <p:cNvPr id="22" name="Grafik 21" descr="Segelboot mit einfarbiger Füllung">
            <a:extLst>
              <a:ext uri="{FF2B5EF4-FFF2-40B4-BE49-F238E27FC236}">
                <a16:creationId xmlns:a16="http://schemas.microsoft.com/office/drawing/2014/main" id="{E8FE2B3F-F8A3-1F50-987D-DB5E4E765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58067">
            <a:off x="3176879" y="668370"/>
            <a:ext cx="914400" cy="914400"/>
          </a:xfrm>
          <a:prstGeom prst="rect">
            <a:avLst/>
          </a:prstGeom>
        </p:spPr>
      </p:pic>
      <p:pic>
        <p:nvPicPr>
          <p:cNvPr id="3" name="Grafik 2" descr="Ein Bild, das Cartoon, Clipart enthält.&#10;&#10;Automatisch generierte Beschreibung">
            <a:extLst>
              <a:ext uri="{FF2B5EF4-FFF2-40B4-BE49-F238E27FC236}">
                <a16:creationId xmlns:a16="http://schemas.microsoft.com/office/drawing/2014/main" id="{C53C78BE-2259-5F36-CD7F-FB3BB33649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691" y="1611267"/>
            <a:ext cx="5768142" cy="576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24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11E6C-5184-6CBB-1D81-FE06CAA6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9488"/>
            <a:ext cx="10515600" cy="2852737"/>
          </a:xfrm>
        </p:spPr>
        <p:txBody>
          <a:bodyPr/>
          <a:lstStyle/>
          <a:p>
            <a:r>
              <a:rPr lang="en-US" dirty="0">
                <a:latin typeface="Poppins ExtraBold" pitchFamily="2" charset="77"/>
                <a:ea typeface="Gadugi" panose="020B0502040204020203" pitchFamily="34" charset="0"/>
                <a:cs typeface="Poppins ExtraBold" pitchFamily="2" charset="77"/>
              </a:rPr>
              <a:t>Alpha </a:t>
            </a:r>
            <a:r>
              <a:rPr lang="en-US" dirty="0" err="1">
                <a:latin typeface="Poppins ExtraBold" pitchFamily="2" charset="77"/>
                <a:ea typeface="Gadugi" panose="020B0502040204020203" pitchFamily="34" charset="0"/>
                <a:cs typeface="Poppins ExtraBold" pitchFamily="2" charset="77"/>
              </a:rPr>
              <a:t>Oszillationen</a:t>
            </a:r>
            <a:endParaRPr lang="en-US" dirty="0">
              <a:latin typeface="Poppins ExtraBold" pitchFamily="2" charset="77"/>
              <a:ea typeface="Gadugi" panose="020B0502040204020203" pitchFamily="34" charset="0"/>
              <a:cs typeface="Poppins ExtraBold" pitchFamily="2" charset="77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649C3A-8EBA-A167-DF6A-ED17BB5D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129213"/>
            <a:ext cx="10515600" cy="150018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Quicksand" pitchFamily="2" charset="77"/>
              </a:rPr>
              <a:t>8 – 12 Hz</a:t>
            </a:r>
          </a:p>
        </p:txBody>
      </p:sp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B08A5EE-5D12-ABA3-D415-7B2EDE8A3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551" y="652463"/>
            <a:ext cx="3140074" cy="314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Microsoft Macintosh PowerPoint</Application>
  <PresentationFormat>Breitbild</PresentationFormat>
  <Paragraphs>90</Paragraphs>
  <Slides>29</Slides>
  <Notes>19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Gadugi</vt:lpstr>
      <vt:lpstr>Muli</vt:lpstr>
      <vt:lpstr>MULI EXTRA-LIGHT</vt:lpstr>
      <vt:lpstr>Poppins ExtraBold</vt:lpstr>
      <vt:lpstr>Quicksand</vt:lpstr>
      <vt:lpstr>Office</vt:lpstr>
      <vt:lpstr>Türsteher im Kopf:  Du kommst hier nicht rein!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Alpha Oszillationen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Alpha Oszillationen</vt:lpstr>
      <vt:lpstr>PowerPoint-Präsentation</vt:lpstr>
      <vt:lpstr>Alpha-Wellen-Maschine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Arbeitsgedächtnis</vt:lpstr>
      <vt:lpstr>Add a slide about working memory + meme for overload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Klatt, Laura</dc:creator>
  <cp:lastModifiedBy>Klatt, Laura</cp:lastModifiedBy>
  <cp:revision>9</cp:revision>
  <dcterms:created xsi:type="dcterms:W3CDTF">2023-08-30T15:06:11Z</dcterms:created>
  <dcterms:modified xsi:type="dcterms:W3CDTF">2023-09-22T09:15:28Z</dcterms:modified>
</cp:coreProperties>
</file>